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06" r:id="rId3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86947" autoAdjust="0"/>
  </p:normalViewPr>
  <p:slideViewPr>
    <p:cSldViewPr>
      <p:cViewPr varScale="1">
        <p:scale>
          <a:sx n="74" d="100"/>
          <a:sy n="74" d="100"/>
        </p:scale>
        <p:origin x="495" y="42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287-8BD5-4604-B322-543B3D6E1F78}" type="datetimeFigureOut">
              <a:rPr lang="ko-KR" altLang="en-US" smtClean="0"/>
              <a:t>2019-09-14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가족추천으로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공도원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자매님이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대학생이라고 하십니다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잘 오셨습니다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4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9/14/2019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9/14/2019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9/14/2019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금요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교회와 지체들을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조이랜드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달란트 시장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325864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10.6(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아이들이 달란트로 구매할 수 있는 물품 후원 부탁드려요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학용품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완구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도서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액세서리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어른풀품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ok^^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뒤 비치된 달란트 물품 박스에 넣어주세요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이지웅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전도사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1556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와이드스크린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MV Boli</vt:lpstr>
      <vt:lpstr>맑은 고딕</vt:lpstr>
      <vt:lpstr>JBold</vt:lpstr>
      <vt:lpstr>Wingdings 3</vt:lpstr>
      <vt:lpstr>Arial</vt:lpstr>
      <vt:lpstr>JBold</vt:lpstr>
      <vt:lpstr>Wingdings</vt:lpstr>
      <vt:lpstr>Calibri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2019-09-14T11:59:52Z</dcterms:modified>
  <cp:version>0906.0100.01</cp:version>
</cp:coreProperties>
</file>