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290" r:id="rId2"/>
    <p:sldId id="306" r:id="rId3"/>
  </p:sldIdLst>
  <p:sldSz cx="12192000" cy="6858000"/>
  <p:notesSz cx="6858000" cy="9144000"/>
  <p:embeddedFontLst>
    <p:embeddedFont>
      <p:font typeface="Calibri" panose="020F0502020204030204" pitchFamily="34" charset="0"/>
      <p:regular r:id="rId6"/>
      <p:bold r:id="rId7"/>
      <p:italic r:id="rId8"/>
      <p:boldItalic r:id="rId9"/>
    </p:embeddedFont>
    <p:embeddedFont>
      <p:font typeface="JBold" panose="02020603020101020101" pitchFamily="18" charset="-127"/>
      <p:regular r:id="rId10"/>
    </p:embeddedFont>
    <p:embeddedFont>
      <p:font typeface="JBold" panose="02020603020101020101" pitchFamily="18" charset="-127"/>
      <p:regular r:id="rId10"/>
    </p:embeddedFont>
    <p:embeddedFont>
      <p:font typeface="MV Boli" panose="02000500030200090000" pitchFamily="2" charset="0"/>
      <p:regular r:id="rId11"/>
    </p:embeddedFont>
    <p:embeddedFont>
      <p:font typeface="Wingdings 3" panose="05040102010807070707" pitchFamily="18" charset="2"/>
      <p:regular r:id="rId12"/>
    </p:embeddedFont>
    <p:embeddedFont>
      <p:font typeface="맑은 고딕" panose="020B0503020000020004" pitchFamily="50" charset="-127"/>
      <p:regular r:id="rId13"/>
      <p:bold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90"/>
            <p14:sldId id="30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8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6" autoAdjust="0"/>
    <p:restoredTop sz="86947" autoAdjust="0"/>
  </p:normalViewPr>
  <p:slideViewPr>
    <p:cSldViewPr>
      <p:cViewPr varScale="1">
        <p:scale>
          <a:sx n="74" d="100"/>
          <a:sy n="74" d="100"/>
        </p:scale>
        <p:origin x="495" y="42"/>
      </p:cViewPr>
      <p:guideLst>
        <p:guide orient="horz" pos="1593"/>
        <p:guide orient="horz" pos="1049"/>
        <p:guide orient="horz" pos="1525"/>
        <p:guide orient="horz" pos="1638"/>
        <p:guide pos="3840"/>
        <p:guide pos="688"/>
        <p:guide pos="728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0" Type="http://schemas.openxmlformats.org/officeDocument/2006/relationships/font" Target="fonts/font5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4.fntdata"/><Relationship Id="rId14" Type="http://schemas.openxmlformats.org/officeDocument/2006/relationships/font" Target="fonts/font9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61C287-8BD5-4604-B322-543B3D6E1F78}" type="datetimeFigureOut">
              <a:rPr lang="ko-KR" altLang="en-US" smtClean="0"/>
              <a:t>2019-09-14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오늘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신촌하나교회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주일예배에 처음으로 참석하신 분을 소개해드리겠습니다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가족추천으로 </a:t>
            </a:r>
            <a:r>
              <a:rPr lang="ko-KR" altLang="en-US" sz="1200" kern="1200" baseline="0" dirty="0" err="1">
                <a:solidFill>
                  <a:schemeClr val="tx1"/>
                </a:solidFill>
                <a:latin typeface="Arial"/>
                <a:ea typeface="+mn-ea"/>
                <a:cs typeface="+mn-cs"/>
              </a:rPr>
              <a:t>공도원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 자매님이 참석하셨습니다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 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대학생이라고 하십니다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 </a:t>
            </a:r>
            <a:r>
              <a:rPr lang="ko-KR" altLang="en-US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잘 오셨습니다</a:t>
            </a:r>
            <a:r>
              <a:rPr lang="en-US" altLang="ko-KR" sz="1200" kern="1200" baseline="0" dirty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12358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70416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9/14/2019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9/14/2019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9/14/2019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9/14/2019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9/14/2019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9/14/2019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9/14/2019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9/14/2019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9/14/2019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9/14/2019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9/14/2019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5735960" y="6309320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이번 주 금요 예배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</a:rPr>
              <a:t>광   고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798002" y="1649268"/>
            <a:ext cx="9122533" cy="64549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교회와 지체들을 위한 기도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878821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902703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4400" b="1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조이랜드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달란트 시장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091444" y="1626467"/>
            <a:ext cx="9937104" cy="3258649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en-US" altLang="ko-KR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10.6(</a:t>
            </a:r>
            <a:r>
              <a:rPr lang="ko-KR" altLang="en-US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내용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아이들이 달란트로 구매할 수 있는 물품 후원 부탁드려요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         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예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학용품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완구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도서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액세서리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,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어른풀품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도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ok^^</a:t>
            </a:r>
          </a:p>
          <a:p>
            <a:pPr>
              <a:lnSpc>
                <a:spcPct val="15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         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본당 뒤 비치된 달란트 물품 박스에 넣어주세요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60363" indent="-36036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문의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이지웅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전도사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19FCDAA-0240-4349-958F-2A40C7707B68}"/>
              </a:ext>
            </a:extLst>
          </p:cNvPr>
          <p:cNvSpPr txBox="1"/>
          <p:nvPr/>
        </p:nvSpPr>
        <p:spPr>
          <a:xfrm>
            <a:off x="5735960" y="6309320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9715565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진홍색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와이드스크린</PresentationFormat>
  <Paragraphs>17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1" baseType="lpstr">
      <vt:lpstr>MV Boli</vt:lpstr>
      <vt:lpstr>맑은 고딕</vt:lpstr>
      <vt:lpstr>JBold</vt:lpstr>
      <vt:lpstr>Wingdings 3</vt:lpstr>
      <vt:lpstr>Arial</vt:lpstr>
      <vt:lpstr>JBold</vt:lpstr>
      <vt:lpstr>Wingdings</vt:lpstr>
      <vt:lpstr>Calibri</vt:lpstr>
      <vt:lpstr>New_Simple01</vt:lpstr>
      <vt:lpstr>광   고</vt:lpstr>
      <vt:lpstr>PowerPoint 프레젠테이션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2019-09-14T11:59:52Z</dcterms:modified>
  <cp:version>0906.0100.01</cp:version>
</cp:coreProperties>
</file>