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290" r:id="rId2"/>
    <p:sldId id="306" r:id="rId3"/>
    <p:sldId id="307" r:id="rId4"/>
  </p:sldIdLst>
  <p:sldSz cx="12192000" cy="6858000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JBold" panose="02020603020101020101" pitchFamily="18" charset="-127"/>
      <p:regular r:id="rId11"/>
    </p:embeddedFont>
    <p:embeddedFont>
      <p:font typeface="JBold" panose="02020603020101020101" pitchFamily="18" charset="-127"/>
      <p:regular r:id="rId11"/>
    </p:embeddedFont>
    <p:embeddedFont>
      <p:font typeface="MV Boli" panose="02000500030200090000" pitchFamily="2" charset="0"/>
      <p:regular r:id="rId12"/>
    </p:embeddedFont>
    <p:embeddedFont>
      <p:font typeface="Wingdings 3" panose="05040102010807070707" pitchFamily="18" charset="2"/>
      <p:regular r:id="rId13"/>
    </p:embeddedFont>
    <p:embeddedFont>
      <p:font typeface="맑은 고딕" panose="020B0503020000020004" pitchFamily="50" charset="-127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306"/>
            <p14:sldId id="3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6" autoAdjust="0"/>
    <p:restoredTop sz="86947" autoAdjust="0"/>
  </p:normalViewPr>
  <p:slideViewPr>
    <p:cSldViewPr>
      <p:cViewPr varScale="1">
        <p:scale>
          <a:sx n="74" d="100"/>
          <a:sy n="74" d="100"/>
        </p:scale>
        <p:origin x="495" y="42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font" Target="fonts/font5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1C287-8BD5-4604-B322-543B3D6E1F78}" type="datetimeFigureOut">
              <a:rPr lang="ko-KR" altLang="en-US" smtClean="0"/>
              <a:t>2019-09-21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오늘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신촌하나교회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주일예배에 처음으로 참석하신 분을 소개해드리겠습니다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가족추천으로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공도원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자매님이 참석하셨습니다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대학생이라고 하십니다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잘 오셨습니다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0416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0416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9/21/2019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9/21/2019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9/21/2019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9/21/2019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9/21/2019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9/21/2019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9/21/2019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9/21/2019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9/21/2019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9/21/2019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9/21/2019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735960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 주 금요 예배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</a:rPr>
              <a:t>광   고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98002" y="1649268"/>
            <a:ext cx="9122533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선교지와 선교사님을 위한 기도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조이랜드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달란트 시장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91444" y="1626467"/>
            <a:ext cx="9937104" cy="325864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10.6(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아이들이 달란트로 구매할 수 있는 물품 후원 부탁드려요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 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예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학용품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완구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도서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액세서리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어른물품 도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ok^^</a:t>
            </a:r>
          </a:p>
          <a:p>
            <a:pPr>
              <a:lnSpc>
                <a:spcPct val="15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본당 뒤 비치된 달란트 물품 박스에 넣어주세요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60363" indent="-36036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문의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이지웅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전도사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9FCDAA-0240-4349-958F-2A40C7707B68}"/>
              </a:ext>
            </a:extLst>
          </p:cNvPr>
          <p:cNvSpPr txBox="1"/>
          <p:nvPr/>
        </p:nvSpPr>
        <p:spPr>
          <a:xfrm>
            <a:off x="5735960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715565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가족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수양회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91444" y="1626467"/>
            <a:ext cx="9937104" cy="261231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10.26(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~ 10.27(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팀비전센터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서울 연신내 소재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60363" indent="-36036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일정을 사전에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안내드립니다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구체적인 사항은 추후 공지하겠습니다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9FCDAA-0240-4349-958F-2A40C7707B68}"/>
              </a:ext>
            </a:extLst>
          </p:cNvPr>
          <p:cNvSpPr txBox="1"/>
          <p:nvPr/>
        </p:nvSpPr>
        <p:spPr>
          <a:xfrm>
            <a:off x="5735960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8579901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와이드스크린</PresentationFormat>
  <Paragraphs>25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2" baseType="lpstr">
      <vt:lpstr>JBold</vt:lpstr>
      <vt:lpstr>JBold</vt:lpstr>
      <vt:lpstr>MV Boli</vt:lpstr>
      <vt:lpstr>맑은 고딕</vt:lpstr>
      <vt:lpstr>Arial</vt:lpstr>
      <vt:lpstr>Wingdings 3</vt:lpstr>
      <vt:lpstr>Wingdings</vt:lpstr>
      <vt:lpstr>Calibri</vt:lpstr>
      <vt:lpstr>New_Simple01</vt:lpstr>
      <vt:lpstr>광   고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2019-09-21T13:41:02Z</dcterms:modified>
  <cp:version>0906.0100.01</cp:version>
</cp:coreProperties>
</file>