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handoutMasterIdLst>
    <p:handoutMasterId r:id="rId7"/>
  </p:handoutMasterIdLst>
  <p:sldIdLst>
    <p:sldId id="290" r:id="rId2"/>
    <p:sldId id="308" r:id="rId3"/>
    <p:sldId id="307" r:id="rId4"/>
    <p:sldId id="309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Bold" panose="02020603020101020101" pitchFamily="18" charset="-127"/>
      <p:regular r:id="rId12"/>
    </p:embeddedFont>
    <p:embeddedFont>
      <p:font typeface="JBold" panose="02020603020101020101" pitchFamily="18" charset="-127"/>
      <p:regular r:id="rId12"/>
    </p:embeddedFont>
    <p:embeddedFont>
      <p:font typeface="MV Boli" panose="02000500030200090000" pitchFamily="2" charset="0"/>
      <p:regular r:id="rId13"/>
    </p:embeddedFont>
    <p:embeddedFont>
      <p:font typeface="Wingdings 3" panose="05040102010807070707" pitchFamily="18" charset="2"/>
      <p:regular r:id="rId14"/>
    </p:embeddedFont>
    <p:embeddedFont>
      <p:font typeface="맑은 고딕" panose="020B0503020000020004" pitchFamily="50" charset="-127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290"/>
            <p14:sldId id="308"/>
            <p14:sldId id="307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86947" autoAdjust="0"/>
  </p:normalViewPr>
  <p:slideViewPr>
    <p:cSldViewPr>
      <p:cViewPr varScale="1">
        <p:scale>
          <a:sx n="74" d="100"/>
          <a:sy n="74" d="100"/>
        </p:scale>
        <p:origin x="495" y="42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C287-8BD5-4604-B322-543B3D6E1F78}" type="datetimeFigureOut">
              <a:rPr lang="ko-KR" altLang="en-US" smtClean="0"/>
              <a:t>2019-10-19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오늘 임성일 선교사님은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수원하나교회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하순회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전도사님은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미국출장중이십니다</a:t>
            </a:r>
            <a:r>
              <a:rPr lang="en-US" altLang="ko-KR" sz="12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숙박을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안할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경우 </a:t>
            </a: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식사를 한끼 드시거나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, 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세끼 드시거나 주일만 </a:t>
            </a:r>
            <a:r>
              <a:rPr lang="ko-KR" altLang="en-US" sz="1200" kern="1200" baseline="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참석하셔도</a:t>
            </a:r>
            <a:r>
              <a:rPr lang="ko-KR" altLang="en-US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수양회는 위와 같습니다</a:t>
            </a:r>
            <a:r>
              <a:rPr lang="en-US" altLang="ko-KR" sz="12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041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70416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07341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10/19/2019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10/19/2019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10/19/2019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10/19/2019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10/19/2019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10/19/2019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10/19/2019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10/19/2019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10/19/2019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10/19/2019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10/19/2019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이번 주 금요 예배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798002" y="1649268"/>
            <a:ext cx="9122533" cy="64549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파워워십</a:t>
            </a:r>
            <a:endParaRPr lang="en-US" altLang="ko-KR" sz="32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가족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수양회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3" y="1626467"/>
            <a:ext cx="10476669" cy="304698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/ 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장소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10.26(</a:t>
            </a:r>
            <a:r>
              <a:rPr lang="ko-KR" altLang="en-US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토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~ 10.27(</a:t>
            </a:r>
            <a:r>
              <a:rPr lang="ko-KR" altLang="en-US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팀비전센터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서울 연신내 소재</a:t>
            </a:r>
            <a:r>
              <a:rPr lang="en-US" altLang="ko-KR" sz="24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</a:p>
          <a:p>
            <a:pPr marL="342900" indent="-342900"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오시는 방법 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4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자차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또는 지하철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호선 연신내역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2400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번출구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마을버스 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06</a:t>
            </a: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번 종점</a:t>
            </a:r>
            <a:r>
              <a:rPr lang="en-US" altLang="ko-KR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marL="342900" indent="-342900">
              <a:buFont typeface="Wingdings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일정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42900" indent="-342900">
              <a:buFont typeface="Wingdings" charset="2"/>
              <a:buChar char="§"/>
            </a:pP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60363" indent="-360363">
              <a:buFont typeface="Wingdings" panose="05000000000000000000" pitchFamily="2" charset="2"/>
              <a:buChar char="§"/>
            </a:pPr>
            <a:r>
              <a:rPr lang="ko-KR" altLang="en-US" sz="24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수양회비 안내</a:t>
            </a:r>
            <a:endParaRPr lang="en-US" altLang="ko-KR" sz="24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FCDAA-0240-4349-958F-2A40C7707B68}"/>
              </a:ext>
            </a:extLst>
          </p:cNvPr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FB0C80EC-8ED5-483C-BABB-FB4882FCF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84331"/>
              </p:ext>
            </p:extLst>
          </p:nvPr>
        </p:nvGraphicFramePr>
        <p:xfrm>
          <a:off x="1417076" y="4604255"/>
          <a:ext cx="10148922" cy="1584960"/>
        </p:xfrm>
        <a:graphic>
          <a:graphicData uri="http://schemas.openxmlformats.org/drawingml/2006/table">
            <a:tbl>
              <a:tblPr firstRow="1" bandRow="1">
                <a:tableStyleId>{E1AC179A-AAE8-4965-B83C-04088BF44C00}</a:tableStyleId>
              </a:tblPr>
              <a:tblGrid>
                <a:gridCol w="1691487">
                  <a:extLst>
                    <a:ext uri="{9D8B030D-6E8A-4147-A177-3AD203B41FA5}">
                      <a16:colId xmlns:a16="http://schemas.microsoft.com/office/drawing/2014/main" val="1474649950"/>
                    </a:ext>
                  </a:extLst>
                </a:gridCol>
                <a:gridCol w="1691487">
                  <a:extLst>
                    <a:ext uri="{9D8B030D-6E8A-4147-A177-3AD203B41FA5}">
                      <a16:colId xmlns:a16="http://schemas.microsoft.com/office/drawing/2014/main" val="2480993426"/>
                    </a:ext>
                  </a:extLst>
                </a:gridCol>
                <a:gridCol w="1691487">
                  <a:extLst>
                    <a:ext uri="{9D8B030D-6E8A-4147-A177-3AD203B41FA5}">
                      <a16:colId xmlns:a16="http://schemas.microsoft.com/office/drawing/2014/main" val="1514167699"/>
                    </a:ext>
                  </a:extLst>
                </a:gridCol>
                <a:gridCol w="1691487">
                  <a:extLst>
                    <a:ext uri="{9D8B030D-6E8A-4147-A177-3AD203B41FA5}">
                      <a16:colId xmlns:a16="http://schemas.microsoft.com/office/drawing/2014/main" val="3852315968"/>
                    </a:ext>
                  </a:extLst>
                </a:gridCol>
                <a:gridCol w="1691487">
                  <a:extLst>
                    <a:ext uri="{9D8B030D-6E8A-4147-A177-3AD203B41FA5}">
                      <a16:colId xmlns:a16="http://schemas.microsoft.com/office/drawing/2014/main" val="357119307"/>
                    </a:ext>
                  </a:extLst>
                </a:gridCol>
                <a:gridCol w="1691487">
                  <a:extLst>
                    <a:ext uri="{9D8B030D-6E8A-4147-A177-3AD203B41FA5}">
                      <a16:colId xmlns:a16="http://schemas.microsoft.com/office/drawing/2014/main" val="3772146916"/>
                    </a:ext>
                  </a:extLst>
                </a:gridCol>
              </a:tblGrid>
              <a:tr h="3204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구분</a:t>
                      </a:r>
                    </a:p>
                  </a:txBody>
                  <a:tcPr anchor="ctr"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성인</a:t>
                      </a:r>
                      <a:endParaRPr lang="en-US" altLang="ko-KR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60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대학부</a:t>
                      </a:r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포함</a:t>
                      </a:r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조이틴</a:t>
                      </a:r>
                      <a:endParaRPr lang="en-US" altLang="ko-KR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중고등부</a:t>
                      </a:r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조이랜드</a:t>
                      </a:r>
                      <a:endParaRPr lang="ko-KR" altLang="en-US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조이코너</a:t>
                      </a:r>
                      <a:endParaRPr lang="en-US" altLang="ko-KR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(36</a:t>
                      </a:r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개월</a:t>
                      </a:r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-</a:t>
                      </a:r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미취학</a:t>
                      </a:r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3</a:t>
                      </a:r>
                      <a:r>
                        <a:rPr lang="ko-KR" altLang="en-US" sz="160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세이하</a:t>
                      </a:r>
                      <a:endParaRPr lang="en-US" altLang="ko-KR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6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전도대상자</a:t>
                      </a:r>
                      <a:r>
                        <a:rPr lang="en-US" altLang="ko-KR" sz="16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*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7394257"/>
                  </a:ext>
                </a:extLst>
              </a:tr>
              <a:tr h="1855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수양회비</a:t>
                      </a:r>
                    </a:p>
                  </a:txBody>
                  <a:tcPr anchor="ctr"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25,000</a:t>
                      </a:r>
                      <a:endParaRPr lang="ko-KR" altLang="en-US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20,000</a:t>
                      </a:r>
                      <a:endParaRPr lang="ko-KR" altLang="en-US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15,000</a:t>
                      </a:r>
                      <a:endParaRPr lang="ko-KR" altLang="en-US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10,000</a:t>
                      </a:r>
                      <a:endParaRPr lang="ko-KR" altLang="en-US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무료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538154"/>
                  </a:ext>
                </a:extLst>
              </a:tr>
              <a:tr h="1855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숙박 </a:t>
                      </a:r>
                      <a:r>
                        <a:rPr lang="en-US" altLang="ko-KR" sz="16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X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15,000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10,000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5,000</a:t>
                      </a:r>
                      <a:endParaRPr lang="ko-KR" altLang="en-US" sz="1600" dirty="0">
                        <a:solidFill>
                          <a:srgbClr val="FF000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FF0000"/>
                          </a:solidFill>
                          <a:latin typeface="+mj-ea"/>
                          <a:ea typeface="+mj-ea"/>
                        </a:rPr>
                        <a:t>무료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rgbClr val="0070C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475010"/>
                  </a:ext>
                </a:extLst>
              </a:tr>
              <a:tr h="18551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납부방법</a:t>
                      </a:r>
                      <a:endParaRPr lang="en-US" altLang="ko-KR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이학수 집사님</a:t>
                      </a:r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(</a:t>
                      </a:r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직접 납부 또는 국민은행 </a:t>
                      </a:r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231402-04-044152 </a:t>
                      </a:r>
                      <a:r>
                        <a:rPr lang="ko-KR" altLang="en-US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이학수로 입금</a:t>
                      </a:r>
                      <a:r>
                        <a:rPr lang="en-US" altLang="ko-KR" sz="16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6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376528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91DD612A-95C5-4F1E-8021-BBFB141FC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61405"/>
              </p:ext>
            </p:extLst>
          </p:nvPr>
        </p:nvGraphicFramePr>
        <p:xfrm>
          <a:off x="1417076" y="2852936"/>
          <a:ext cx="10148919" cy="13410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268615">
                  <a:extLst>
                    <a:ext uri="{9D8B030D-6E8A-4147-A177-3AD203B41FA5}">
                      <a16:colId xmlns:a16="http://schemas.microsoft.com/office/drawing/2014/main" val="1474649950"/>
                    </a:ext>
                  </a:extLst>
                </a:gridCol>
                <a:gridCol w="1284625">
                  <a:extLst>
                    <a:ext uri="{9D8B030D-6E8A-4147-A177-3AD203B41FA5}">
                      <a16:colId xmlns:a16="http://schemas.microsoft.com/office/drawing/2014/main" val="2480993426"/>
                    </a:ext>
                  </a:extLst>
                </a:gridCol>
                <a:gridCol w="1284625">
                  <a:extLst>
                    <a:ext uri="{9D8B030D-6E8A-4147-A177-3AD203B41FA5}">
                      <a16:colId xmlns:a16="http://schemas.microsoft.com/office/drawing/2014/main" val="78009314"/>
                    </a:ext>
                  </a:extLst>
                </a:gridCol>
                <a:gridCol w="1284625">
                  <a:extLst>
                    <a:ext uri="{9D8B030D-6E8A-4147-A177-3AD203B41FA5}">
                      <a16:colId xmlns:a16="http://schemas.microsoft.com/office/drawing/2014/main" val="94423948"/>
                    </a:ext>
                  </a:extLst>
                </a:gridCol>
                <a:gridCol w="1284625">
                  <a:extLst>
                    <a:ext uri="{9D8B030D-6E8A-4147-A177-3AD203B41FA5}">
                      <a16:colId xmlns:a16="http://schemas.microsoft.com/office/drawing/2014/main" val="1514167699"/>
                    </a:ext>
                  </a:extLst>
                </a:gridCol>
                <a:gridCol w="2473189">
                  <a:extLst>
                    <a:ext uri="{9D8B030D-6E8A-4147-A177-3AD203B41FA5}">
                      <a16:colId xmlns:a16="http://schemas.microsoft.com/office/drawing/2014/main" val="3852315968"/>
                    </a:ext>
                  </a:extLst>
                </a:gridCol>
                <a:gridCol w="1268615">
                  <a:extLst>
                    <a:ext uri="{9D8B030D-6E8A-4147-A177-3AD203B41FA5}">
                      <a16:colId xmlns:a16="http://schemas.microsoft.com/office/drawing/2014/main" val="3772146916"/>
                    </a:ext>
                  </a:extLst>
                </a:gridCol>
              </a:tblGrid>
              <a:tr h="639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10.26(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토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15:00-17:00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자유시간</a:t>
                      </a:r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놀이</a:t>
                      </a:r>
                      <a:endParaRPr lang="en-US" altLang="ko-KR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조이랜드</a:t>
                      </a:r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17:30-18:30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저녁식사</a:t>
                      </a:r>
                      <a:endParaRPr lang="en-US" altLang="ko-KR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(</a:t>
                      </a:r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성인</a:t>
                      </a:r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19:00-20:20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마음열기 </a:t>
                      </a:r>
                      <a:endParaRPr lang="en-US" altLang="ko-KR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ko-KR" altLang="en-US" sz="140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레크레이션</a:t>
                      </a:r>
                      <a:endParaRPr lang="ko-KR" altLang="en-US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20:30-21:00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찬양예배</a:t>
                      </a:r>
                      <a:endParaRPr lang="en-US" altLang="ko-KR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21:00-22:00</a:t>
                      </a:r>
                    </a:p>
                    <a:p>
                      <a:pPr algn="ctr" latinLnBrk="1"/>
                      <a:r>
                        <a:rPr lang="ko-KR" altLang="en-US" sz="140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하나무브먼트와</a:t>
                      </a:r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함께 하는 메시지</a:t>
                      </a:r>
                      <a:endParaRPr lang="en-US" altLang="ko-KR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22:00 –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기도</a:t>
                      </a:r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, </a:t>
                      </a:r>
                      <a:r>
                        <a:rPr lang="ko-KR" altLang="en-US" sz="1400" dirty="0" err="1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셀별</a:t>
                      </a:r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 시간</a:t>
                      </a:r>
                      <a:endParaRPr lang="en-US" altLang="ko-KR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endParaRPr lang="ko-KR" altLang="en-US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394257"/>
                  </a:ext>
                </a:extLst>
              </a:tr>
              <a:tr h="6095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10.27(</a:t>
                      </a:r>
                      <a:r>
                        <a:rPr lang="ko-KR" altLang="en-US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일</a:t>
                      </a:r>
                      <a:r>
                        <a:rPr lang="en-US" altLang="ko-KR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)</a:t>
                      </a:r>
                      <a:endParaRPr lang="ko-KR" altLang="en-US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08:00-09:00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아침식사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09:00-10:00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자유시간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10:00-12:00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주일예배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12:00-13:00</a:t>
                      </a:r>
                    </a:p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점심식사</a:t>
                      </a: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공식일정 </a:t>
                      </a:r>
                      <a:endParaRPr lang="en-US" altLang="ko-KR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  <a:p>
                      <a:pPr algn="ctr" latinLnBrk="1"/>
                      <a:r>
                        <a:rPr lang="en-US" altLang="ko-KR" sz="1400" dirty="0">
                          <a:solidFill>
                            <a:srgbClr val="002060"/>
                          </a:solidFill>
                          <a:latin typeface="+mj-ea"/>
                          <a:ea typeface="+mj-ea"/>
                        </a:rPr>
                        <a:t>end</a:t>
                      </a:r>
                      <a:endParaRPr lang="ko-KR" altLang="en-US" sz="1400" dirty="0">
                        <a:solidFill>
                          <a:srgbClr val="002060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538154"/>
                  </a:ext>
                </a:extLst>
              </a:tr>
            </a:tbl>
          </a:graphicData>
        </a:graphic>
      </p:graphicFrame>
      <p:sp>
        <p:nvSpPr>
          <p:cNvPr id="2" name="직사각형 1">
            <a:extLst>
              <a:ext uri="{FF2B5EF4-FFF2-40B4-BE49-F238E27FC236}">
                <a16:creationId xmlns:a16="http://schemas.microsoft.com/office/drawing/2014/main" id="{542A9B77-F471-4E51-AEB8-C1CBD821122F}"/>
              </a:ext>
            </a:extLst>
          </p:cNvPr>
          <p:cNvSpPr/>
          <p:nvPr/>
        </p:nvSpPr>
        <p:spPr>
          <a:xfrm>
            <a:off x="7536160" y="4297778"/>
            <a:ext cx="41168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+mj-ea"/>
              </a:rPr>
              <a:t>* </a:t>
            </a:r>
            <a:r>
              <a:rPr lang="ko-KR" altLang="en-US" sz="1400" dirty="0">
                <a:solidFill>
                  <a:srgbClr val="FF0000"/>
                </a:solidFill>
                <a:latin typeface="+mj-ea"/>
              </a:rPr>
              <a:t>전도대상자는 </a:t>
            </a:r>
            <a:r>
              <a:rPr lang="ko-KR" altLang="en-US" sz="1400" dirty="0" err="1">
                <a:solidFill>
                  <a:srgbClr val="FF0000"/>
                </a:solidFill>
                <a:latin typeface="+mj-ea"/>
              </a:rPr>
              <a:t>가을수양회에</a:t>
            </a:r>
            <a:r>
              <a:rPr lang="ko-KR" altLang="en-US" sz="1400" dirty="0">
                <a:solidFill>
                  <a:srgbClr val="FF0000"/>
                </a:solidFill>
                <a:latin typeface="+mj-ea"/>
              </a:rPr>
              <a:t> 처음 참석하는 사람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30985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침례식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91444" y="1626467"/>
            <a:ext cx="9937104" cy="131965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일시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11.17(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70C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추수감사주일</a:t>
            </a:r>
            <a:endParaRPr lang="en-US" altLang="ko-KR" sz="2800" dirty="0">
              <a:solidFill>
                <a:srgbClr val="0070C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내용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침례를 받기 원하시는 분은 셀리더에게 말씀해 주세요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FCDAA-0240-4349-958F-2A40C7707B68}"/>
              </a:ext>
            </a:extLst>
          </p:cNvPr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57990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5670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선구자 후원계좌 변경</a:t>
            </a:r>
            <a:r>
              <a:rPr lang="en-US" altLang="ko-KR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4400" b="1" dirty="0" err="1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리홉</a:t>
            </a:r>
            <a:r>
              <a:rPr lang="ko-KR" altLang="en-US" sz="4400" b="1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후원계좌 안내</a:t>
            </a:r>
            <a:endParaRPr lang="en-US" altLang="ko-KR" sz="4400" b="1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FCDAA-0240-4349-958F-2A40C7707B68}"/>
              </a:ext>
            </a:extLst>
          </p:cNvPr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9" name="Rectangle 51">
            <a:extLst>
              <a:ext uri="{FF2B5EF4-FFF2-40B4-BE49-F238E27FC236}">
                <a16:creationId xmlns:a16="http://schemas.microsoft.com/office/drawing/2014/main" id="{106BD066-CDC6-4A12-A387-933909B27A46}"/>
              </a:ext>
            </a:extLst>
          </p:cNvPr>
          <p:cNvSpPr/>
          <p:nvPr/>
        </p:nvSpPr>
        <p:spPr>
          <a:xfrm>
            <a:off x="767408" y="3154200"/>
            <a:ext cx="4572508" cy="287565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269875" indent="-269875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선구자 후원계좌 변경 안내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269875" indent="-269875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국민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069101-04-242521</a:t>
            </a:r>
          </a:p>
          <a:p>
            <a:pPr algn="l">
              <a:lnSpc>
                <a:spcPct val="120000"/>
              </a:lnSpc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: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자동이체일 매월 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25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년 설정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권장</a:t>
            </a: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algn="l">
              <a:lnSpc>
                <a:spcPct val="120000"/>
              </a:lnSpc>
            </a:pPr>
            <a:endParaRPr lang="en-US" altLang="ko-KR" sz="20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182563" indent="-182563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문의 </a:t>
            </a:r>
            <a:r>
              <a:rPr lang="en-US" altLang="ko-KR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박상호 목사</a:t>
            </a:r>
            <a:endParaRPr lang="en-US" altLang="ko-KR" sz="2800" dirty="0">
              <a:solidFill>
                <a:srgbClr val="00206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00206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(010-2275-0723)</a:t>
            </a:r>
          </a:p>
        </p:txBody>
      </p:sp>
      <p:sp>
        <p:nvSpPr>
          <p:cNvPr id="13" name="Rectangle 51">
            <a:extLst>
              <a:ext uri="{FF2B5EF4-FFF2-40B4-BE49-F238E27FC236}">
                <a16:creationId xmlns:a16="http://schemas.microsoft.com/office/drawing/2014/main" id="{DAA13B75-F134-4418-8E64-02BC451301EC}"/>
              </a:ext>
            </a:extLst>
          </p:cNvPr>
          <p:cNvSpPr/>
          <p:nvPr/>
        </p:nvSpPr>
        <p:spPr>
          <a:xfrm>
            <a:off x="6407019" y="3154200"/>
            <a:ext cx="4860540" cy="287565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92075" indent="-92075" algn="l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2800" dirty="0" err="1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리홉</a:t>
            </a: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입금 계좌 안내</a:t>
            </a:r>
            <a:endParaRPr lang="en-US" altLang="ko-KR" sz="2000" dirty="0">
              <a:solidFill>
                <a:srgbClr val="C0000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182563" indent="-182563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국민 </a:t>
            </a: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920301-01-673551</a:t>
            </a:r>
          </a:p>
          <a:p>
            <a:pPr algn="l">
              <a:lnSpc>
                <a:spcPct val="120000"/>
              </a:lnSpc>
            </a:pP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: 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자동이체일 매월 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25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(1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년 설정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권장</a:t>
            </a: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)</a:t>
            </a:r>
          </a:p>
          <a:p>
            <a:pPr algn="l">
              <a:lnSpc>
                <a:spcPct val="120000"/>
              </a:lnSpc>
            </a:pPr>
            <a:endParaRPr lang="en-US" altLang="ko-KR" sz="2000" dirty="0">
              <a:solidFill>
                <a:srgbClr val="C0000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marL="182563" indent="-182563" algn="l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문의 </a:t>
            </a:r>
            <a:r>
              <a:rPr lang="en-US" altLang="ko-KR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노승희 팀장</a:t>
            </a:r>
            <a:endParaRPr lang="en-US" altLang="ko-KR" sz="2800" dirty="0">
              <a:solidFill>
                <a:srgbClr val="C00000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  <a:p>
            <a:pPr algn="l">
              <a:lnSpc>
                <a:spcPct val="120000"/>
              </a:lnSpc>
            </a:pPr>
            <a:r>
              <a:rPr lang="en-US" altLang="ko-KR" sz="2000" dirty="0">
                <a:solidFill>
                  <a:srgbClr val="C00000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   (010-4594-5461)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A190C066-9BC4-4D47-80EE-D284DA662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5793" y="1988840"/>
            <a:ext cx="4680520" cy="97210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4443BCA7-387E-48E0-9CCD-0C7C606E87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25"/>
          <a:stretch/>
        </p:blipFill>
        <p:spPr>
          <a:xfrm>
            <a:off x="767408" y="1908214"/>
            <a:ext cx="5143500" cy="123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271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New_Simple01">
  <a:themeElements>
    <a:clrScheme name="진홍색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와이드스크린</PresentationFormat>
  <Paragraphs>94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3" baseType="lpstr">
      <vt:lpstr>Calibri</vt:lpstr>
      <vt:lpstr>JBold</vt:lpstr>
      <vt:lpstr>JBold</vt:lpstr>
      <vt:lpstr>MV Boli</vt:lpstr>
      <vt:lpstr>맑은 고딕</vt:lpstr>
      <vt:lpstr>Arial</vt:lpstr>
      <vt:lpstr>Wingdings 3</vt:lpstr>
      <vt:lpstr>Wingdings</vt:lpstr>
      <vt:lpstr>New_Simple01</vt:lpstr>
      <vt:lpstr>광   고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2019-10-19T15:20:18Z</dcterms:modified>
  <cp:version>0906.0100.01</cp:version>
</cp:coreProperties>
</file>