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290" r:id="rId2"/>
    <p:sldId id="307" r:id="rId3"/>
    <p:sldId id="309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Bold" panose="02020603020101020101" pitchFamily="18" charset="-127"/>
      <p:regular r:id="rId11"/>
    </p:embeddedFont>
    <p:embeddedFont>
      <p:font typeface="JBold" panose="02020603020101020101" pitchFamily="18" charset="-127"/>
      <p:regular r:id="rId11"/>
    </p:embeddedFont>
    <p:embeddedFont>
      <p:font typeface="MV Boli" panose="02000500030200090000" pitchFamily="2" charset="0"/>
      <p:regular r:id="rId12"/>
    </p:embeddedFont>
    <p:embeddedFont>
      <p:font typeface="Wingdings 3" panose="05040102010807070707" pitchFamily="18" charset="2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2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C287-8BD5-4604-B322-543B3D6E1F78}" type="datetimeFigureOut">
              <a:rPr lang="ko-KR" altLang="en-US" smtClean="0"/>
              <a:t>2019-10-26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오늘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금요선교기도회에서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설교해주신 프랑스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샤또블랑에서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아프리카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불어권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선교사역을 하고 계신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고재란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선교사님 소개로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이문하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아버님과 이선주 어머님께서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참석해주셨습니다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4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어제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이성복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아버님의 고희연과 이창원 형제와 김성희 자매의 쌍둥이 아들 딸로 수고하고 있는 이선준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이선아 아기의 돌잔치가 있었습니다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고희연과 쌍둥이 돌을 기념하여 떡을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준비해주셨습니다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떡을 떼시면서 축복해주세요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734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10/26/2019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10/26/2019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10/26/2019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10/26/2019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금요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6454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파워워십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침례식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319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11.17(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추수감사주일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침례를 받기 원하시는 분은 셀리더에게 말씀해 주세요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799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5670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후원계좌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106BD066-CDC6-4A12-A387-933909B27A46}"/>
              </a:ext>
            </a:extLst>
          </p:cNvPr>
          <p:cNvSpPr/>
          <p:nvPr/>
        </p:nvSpPr>
        <p:spPr>
          <a:xfrm>
            <a:off x="767408" y="3154200"/>
            <a:ext cx="4572508" cy="3244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 안내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069101-04-242521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예금주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기독교한국침례회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신촌하나교회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박상호 목사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(010-2275-0723)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DAA13B75-F134-4418-8E64-02BC451301EC}"/>
              </a:ext>
            </a:extLst>
          </p:cNvPr>
          <p:cNvSpPr/>
          <p:nvPr/>
        </p:nvSpPr>
        <p:spPr>
          <a:xfrm>
            <a:off x="6407019" y="3154200"/>
            <a:ext cx="4860540" cy="287565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92075" indent="-92075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err="1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입금 계좌 안내</a:t>
            </a: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920301-01-673551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노승희 팀장</a:t>
            </a:r>
            <a:endParaRPr lang="en-US" altLang="ko-KR" sz="28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(010-4594-5461)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90C066-9BC4-4D47-80EE-D284DA662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93" y="1988840"/>
            <a:ext cx="4680520" cy="9721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443BCA7-387E-48E0-9CCD-0C7C606E8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25"/>
          <a:stretch/>
        </p:blipFill>
        <p:spPr>
          <a:xfrm>
            <a:off x="767408" y="1908214"/>
            <a:ext cx="5143500" cy="12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71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와이드스크린</PresentationFormat>
  <Paragraphs>34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Wingdings</vt:lpstr>
      <vt:lpstr>Calibri</vt:lpstr>
      <vt:lpstr>JBold</vt:lpstr>
      <vt:lpstr>JBold</vt:lpstr>
      <vt:lpstr>MV Boli</vt:lpstr>
      <vt:lpstr>맑은 고딕</vt:lpstr>
      <vt:lpstr>Arial</vt:lpstr>
      <vt:lpstr>Wingdings 3</vt:lpstr>
      <vt:lpstr>New_Simple01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2019-10-26T02:05:07Z</dcterms:modified>
  <cp:version>0906.0100.01</cp:version>
</cp:coreProperties>
</file>