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5"/>
  </p:notesMasterIdLst>
  <p:handoutMasterIdLst>
    <p:handoutMasterId r:id="rId6"/>
  </p:handoutMasterIdLst>
  <p:sldIdLst>
    <p:sldId id="290" r:id="rId2"/>
    <p:sldId id="307" r:id="rId3"/>
    <p:sldId id="309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JBold" panose="02020603020101020101" pitchFamily="18" charset="-127"/>
      <p:regular r:id="rId11"/>
    </p:embeddedFont>
    <p:embeddedFont>
      <p:font typeface="JBold" panose="02020603020101020101" pitchFamily="18" charset="-127"/>
      <p:regular r:id="rId11"/>
    </p:embeddedFont>
    <p:embeddedFont>
      <p:font typeface="MV Boli" panose="02000500030200090000" pitchFamily="2" charset="0"/>
      <p:regular r:id="rId12"/>
    </p:embeddedFont>
    <p:embeddedFont>
      <p:font typeface="Wingdings 3" panose="05040102010807070707" pitchFamily="18" charset="2"/>
      <p:regular r:id="rId13"/>
    </p:embeddedFont>
    <p:embeddedFont>
      <p:font typeface="맑은 고딕" panose="020B0503020000020004" pitchFamily="50" charset="-127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0"/>
            <p14:sldId id="307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86947" autoAdjust="0"/>
  </p:normalViewPr>
  <p:slideViewPr>
    <p:cSldViewPr>
      <p:cViewPr varScale="1">
        <p:scale>
          <a:sx n="74" d="100"/>
          <a:sy n="74" d="100"/>
        </p:scale>
        <p:origin x="495" y="42"/>
      </p:cViewPr>
      <p:guideLst>
        <p:guide orient="horz" pos="1593"/>
        <p:guide orient="horz" pos="1049"/>
        <p:guide orient="horz" pos="1525"/>
        <p:guide orient="horz" pos="1638"/>
        <p:guide pos="3840"/>
        <p:guide pos="688"/>
        <p:guide pos="7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1C287-8BD5-4604-B322-543B3D6E1F78}" type="datetimeFigureOut">
              <a:rPr lang="ko-KR" altLang="en-US" smtClean="0"/>
              <a:t>2019-11-03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041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오늘 오후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12:20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분부터 점심식사가 시작됩니다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식사로 공식일정은 모두 마칩니다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셀별로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가족단위로 오후 남은 시간 즐거운 시간 보내시고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안전하게 귀가해주세요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734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11/3/2019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11/3/2019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11/3/2019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11/3/2019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11/3/2019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11/3/2019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이번 주 금요 예배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98002" y="1649268"/>
            <a:ext cx="9122533" cy="6454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거룩한 성회</a:t>
            </a:r>
            <a:r>
              <a:rPr lang="en-US" altLang="ko-KR" sz="32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침례식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626467"/>
            <a:ext cx="9937104" cy="131965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11.17(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추수감사주일</a:t>
            </a:r>
            <a:endParaRPr lang="en-US" altLang="ko-KR" sz="2800" dirty="0">
              <a:solidFill>
                <a:srgbClr val="0070C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내용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침례를 받기 원하시는 분은 셀리더에게 말씀해 주세요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FCDAA-0240-4349-958F-2A40C7707B68}"/>
              </a:ext>
            </a:extLst>
          </p:cNvPr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57990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5670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선구자 후원계좌 변경</a:t>
            </a:r>
            <a:r>
              <a:rPr lang="en-US" altLang="ko-KR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리홉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후원계좌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FCDAA-0240-4349-958F-2A40C7707B68}"/>
              </a:ext>
            </a:extLst>
          </p:cNvPr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106BD066-CDC6-4A12-A387-933909B27A46}"/>
              </a:ext>
            </a:extLst>
          </p:cNvPr>
          <p:cNvSpPr/>
          <p:nvPr/>
        </p:nvSpPr>
        <p:spPr>
          <a:xfrm>
            <a:off x="767408" y="3154200"/>
            <a:ext cx="4572508" cy="324499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69875" indent="-269875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선구자 후원계좌 변경 안내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269875" indent="-269875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국민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069101-04-242521</a:t>
            </a:r>
          </a:p>
          <a:p>
            <a:pPr algn="l"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: 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자동이체일 매월 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25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(1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년 설정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권장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algn="l">
              <a:lnSpc>
                <a:spcPct val="120000"/>
              </a:lnSpc>
            </a:pP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예금주 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0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기독교한국침례회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0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신촌하나교회</a:t>
            </a:r>
            <a:endParaRPr lang="en-US" altLang="ko-KR" sz="20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endParaRPr lang="en-US" altLang="ko-KR" sz="20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182563" indent="-182563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문의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박상호 목사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(010-2275-0723)</a:t>
            </a: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DAA13B75-F134-4418-8E64-02BC451301EC}"/>
              </a:ext>
            </a:extLst>
          </p:cNvPr>
          <p:cNvSpPr/>
          <p:nvPr/>
        </p:nvSpPr>
        <p:spPr>
          <a:xfrm>
            <a:off x="6407019" y="3154200"/>
            <a:ext cx="4860540" cy="324499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92075" indent="-92075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err="1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리홉</a:t>
            </a:r>
            <a:r>
              <a:rPr lang="ko-KR" altLang="en-US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입금 계좌 안내</a:t>
            </a:r>
            <a:endParaRPr lang="en-US" altLang="ko-KR" sz="2000" dirty="0">
              <a:solidFill>
                <a:srgbClr val="C0000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182563" indent="-182563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국민 </a:t>
            </a:r>
            <a:r>
              <a:rPr lang="en-US" altLang="ko-KR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920301-01-673551</a:t>
            </a:r>
          </a:p>
          <a:p>
            <a:pPr algn="l">
              <a:lnSpc>
                <a:spcPct val="120000"/>
              </a:lnSpc>
            </a:pPr>
            <a:r>
              <a:rPr lang="en-US" altLang="ko-KR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: </a:t>
            </a:r>
            <a:r>
              <a:rPr lang="ko-KR" altLang="en-US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자동이체일 매월 </a:t>
            </a:r>
            <a:r>
              <a:rPr lang="en-US" altLang="ko-KR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25</a:t>
            </a:r>
            <a:r>
              <a:rPr lang="ko-KR" altLang="en-US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(1</a:t>
            </a:r>
            <a:r>
              <a:rPr lang="ko-KR" altLang="en-US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년 설정</a:t>
            </a:r>
            <a:r>
              <a:rPr lang="en-US" altLang="ko-KR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권장</a:t>
            </a:r>
            <a:r>
              <a:rPr lang="en-US" altLang="ko-KR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algn="l">
              <a:lnSpc>
                <a:spcPct val="120000"/>
              </a:lnSpc>
            </a:pPr>
            <a:endParaRPr lang="en-US" altLang="ko-KR" sz="2000" dirty="0">
              <a:solidFill>
                <a:srgbClr val="C0000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endParaRPr lang="en-US" altLang="ko-KR" sz="2000" dirty="0">
              <a:solidFill>
                <a:srgbClr val="C0000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182563" indent="-182563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문의 </a:t>
            </a:r>
            <a:r>
              <a:rPr lang="en-US" altLang="ko-KR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노승희 팀장</a:t>
            </a:r>
            <a:endParaRPr lang="en-US" altLang="ko-KR" sz="2800" dirty="0">
              <a:solidFill>
                <a:srgbClr val="C0000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(010-4594-5461)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190C066-9BC4-4D47-80EE-D284DA662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793" y="1988840"/>
            <a:ext cx="4680520" cy="97210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443BCA7-387E-48E0-9CCD-0C7C606E87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25"/>
          <a:stretch/>
        </p:blipFill>
        <p:spPr>
          <a:xfrm>
            <a:off x="767408" y="1908214"/>
            <a:ext cx="5143500" cy="12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271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진홍색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와이드스크린</PresentationFormat>
  <Paragraphs>32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2" baseType="lpstr">
      <vt:lpstr>JBold</vt:lpstr>
      <vt:lpstr>JBold</vt:lpstr>
      <vt:lpstr>맑은 고딕</vt:lpstr>
      <vt:lpstr>MV Boli</vt:lpstr>
      <vt:lpstr>Arial</vt:lpstr>
      <vt:lpstr>Wingdings 3</vt:lpstr>
      <vt:lpstr>Wingdings</vt:lpstr>
      <vt:lpstr>Calibri</vt:lpstr>
      <vt:lpstr>New_Simple01</vt:lpstr>
      <vt:lpstr>광   고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2019-11-02T23:10:05Z</dcterms:modified>
  <cp:version>0906.0100.01</cp:version>
</cp:coreProperties>
</file>