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5"/>
  </p:notesMasterIdLst>
  <p:handoutMasterIdLst>
    <p:handoutMasterId r:id="rId6"/>
  </p:handoutMasterIdLst>
  <p:sldIdLst>
    <p:sldId id="290" r:id="rId2"/>
    <p:sldId id="307" r:id="rId3"/>
    <p:sldId id="309" r:id="rId4"/>
  </p:sldIdLst>
  <p:sldSz cx="12192000" cy="68580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JBold" panose="02020603020101020101" pitchFamily="18" charset="-127"/>
      <p:regular r:id="rId11"/>
    </p:embeddedFont>
    <p:embeddedFont>
      <p:font typeface="JBold" panose="02020603020101020101" pitchFamily="18" charset="-127"/>
      <p:regular r:id="rId11"/>
    </p:embeddedFont>
    <p:embeddedFont>
      <p:font typeface="MV Boli" panose="02000500030200090000" pitchFamily="2" charset="0"/>
      <p:regular r:id="rId12"/>
    </p:embeddedFont>
    <p:embeddedFont>
      <p:font typeface="Wingdings 3" panose="05040102010807070707" pitchFamily="18" charset="2"/>
      <p:regular r:id="rId13"/>
    </p:embeddedFont>
    <p:embeddedFont>
      <p:font typeface="맑은 고딕" panose="020B0503020000020004" pitchFamily="50" charset="-127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307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6" autoAdjust="0"/>
    <p:restoredTop sz="86947" autoAdjust="0"/>
  </p:normalViewPr>
  <p:slideViewPr>
    <p:cSldViewPr>
      <p:cViewPr varScale="1">
        <p:scale>
          <a:sx n="74" d="100"/>
          <a:sy n="74" d="100"/>
        </p:scale>
        <p:origin x="495" y="42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1C287-8BD5-4604-B322-543B3D6E1F78}" type="datetimeFigureOut">
              <a:rPr lang="ko-KR" altLang="en-US" smtClean="0"/>
              <a:t>2019-11-09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0416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07341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11/9/2019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11/9/2019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11/9/2019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11/9/2019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11/9/2019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11/9/2019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11/9/2019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11/9/2019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11/9/2019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11/9/2019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11/9/2019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735960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 주 금요 예배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</a:rPr>
              <a:t>광   고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798002" y="1649268"/>
            <a:ext cx="9122533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교회와 지체들을 위한 기도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침례식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91444" y="1626467"/>
            <a:ext cx="9937104" cy="13196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11.17(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추수감사주일</a:t>
            </a:r>
            <a:endParaRPr lang="en-US" altLang="ko-KR" sz="28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60363" indent="-36036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내용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침례를 받기 원하시는 분은 셀리더에게 말씀해 주세요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9FCDAA-0240-4349-958F-2A40C7707B68}"/>
              </a:ext>
            </a:extLst>
          </p:cNvPr>
          <p:cNvSpPr txBox="1"/>
          <p:nvPr/>
        </p:nvSpPr>
        <p:spPr>
          <a:xfrm>
            <a:off x="5735960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579901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211" y="685282"/>
            <a:ext cx="95670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36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하나교회 공통 선교사 파송을 위한 후원모금 안내</a:t>
            </a:r>
            <a:endParaRPr lang="en-US" altLang="ko-KR" sz="36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9FCDAA-0240-4349-958F-2A40C7707B68}"/>
              </a:ext>
            </a:extLst>
          </p:cNvPr>
          <p:cNvSpPr txBox="1"/>
          <p:nvPr/>
        </p:nvSpPr>
        <p:spPr>
          <a:xfrm>
            <a:off x="5735960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BE768C6E-A8D6-40F2-A10D-01C778E0E427}"/>
              </a:ext>
            </a:extLst>
          </p:cNvPr>
          <p:cNvSpPr/>
          <p:nvPr/>
        </p:nvSpPr>
        <p:spPr>
          <a:xfrm>
            <a:off x="1091444" y="1626467"/>
            <a:ext cx="9937104" cy="201215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목적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2020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년 레바논 장기사역자 파송을 위한 정착금 지원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60363" indent="-36036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30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후원계좌 </a:t>
            </a:r>
            <a:r>
              <a:rPr lang="en-US" altLang="ko-KR" sz="30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en-US" altLang="ko-KR" sz="30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SC</a:t>
            </a:r>
            <a:r>
              <a:rPr lang="ko-KR" altLang="en-US" sz="30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제일은행 </a:t>
            </a:r>
            <a:r>
              <a:rPr lang="en-US" altLang="ko-KR" sz="30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430-20-215999, </a:t>
            </a:r>
            <a:r>
              <a:rPr lang="ko-KR" altLang="en-US" sz="30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예금주 </a:t>
            </a:r>
            <a:r>
              <a:rPr lang="en-US" altLang="ko-KR" sz="30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000" dirty="0" err="1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하순회</a:t>
            </a:r>
            <a:endParaRPr lang="en-US" altLang="ko-KR" sz="30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※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하나교회 전체 공통선교후원금 관리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하순회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전도사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3672718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와이드스크린</PresentationFormat>
  <Paragraphs>19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2" baseType="lpstr">
      <vt:lpstr>MV Boli</vt:lpstr>
      <vt:lpstr>맑은 고딕</vt:lpstr>
      <vt:lpstr>JBold</vt:lpstr>
      <vt:lpstr>Wingdings 3</vt:lpstr>
      <vt:lpstr>Arial</vt:lpstr>
      <vt:lpstr>JBold</vt:lpstr>
      <vt:lpstr>Wingdings</vt:lpstr>
      <vt:lpstr>Calibri</vt:lpstr>
      <vt:lpstr>New_Simple01</vt:lpstr>
      <vt:lpstr>광   고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2019-11-09T14:33:01Z</dcterms:modified>
  <cp:version>0906.0100.01</cp:version>
</cp:coreProperties>
</file>