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737" r:id="rId1"/>
  </p:sldMasterIdLst>
  <p:notesMasterIdLst>
    <p:notesMasterId r:id="rId5"/>
  </p:notesMasterIdLst>
  <p:handoutMasterIdLst>
    <p:handoutMasterId r:id="rId6"/>
  </p:handoutMasterIdLst>
  <p:sldIdLst>
    <p:sldId id="290" r:id="rId2"/>
    <p:sldId id="307" r:id="rId3"/>
    <p:sldId id="309" r:id="rId4"/>
  </p:sldIdLst>
  <p:sldSz cx="12192000" cy="6858000"/>
  <p:notesSz cx="6858000" cy="9144000"/>
  <p:embeddedFontLst>
    <p:embeddedFont>
      <p:font typeface="Calibri" panose="020F0502020204030204" pitchFamily="34" charset="0"/>
      <p:regular r:id="rId7"/>
      <p:bold r:id="rId8"/>
      <p:italic r:id="rId9"/>
      <p:boldItalic r:id="rId10"/>
    </p:embeddedFont>
    <p:embeddedFont>
      <p:font typeface="JBold" panose="02020603020101020101" pitchFamily="18" charset="-127"/>
      <p:regular r:id="rId11"/>
    </p:embeddedFont>
    <p:embeddedFont>
      <p:font typeface="JBold" panose="02020603020101020101" pitchFamily="18" charset="-127"/>
      <p:regular r:id="rId11"/>
    </p:embeddedFont>
    <p:embeddedFont>
      <p:font typeface="MV Boli" panose="02000500030200090000" pitchFamily="2" charset="0"/>
      <p:regular r:id="rId12"/>
    </p:embeddedFont>
    <p:embeddedFont>
      <p:font typeface="Wingdings 3" panose="05040102010807070707" pitchFamily="18" charset="2"/>
      <p:regular r:id="rId13"/>
    </p:embeddedFont>
    <p:embeddedFont>
      <p:font typeface="맑은 고딕" panose="020B0503020000020004" pitchFamily="50" charset="-127"/>
      <p:regular r:id="rId14"/>
      <p:bold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45548B44-8676-4157-8EE3-37A005447A81}">
          <p14:sldIdLst>
            <p14:sldId id="290"/>
            <p14:sldId id="307"/>
            <p14:sldId id="30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593" userDrawn="1">
          <p15:clr>
            <a:srgbClr val="A4A3A4"/>
          </p15:clr>
        </p15:guide>
        <p15:guide id="2" orient="horz" pos="1049" userDrawn="1">
          <p15:clr>
            <a:srgbClr val="A4A3A4"/>
          </p15:clr>
        </p15:guide>
        <p15:guide id="3" orient="horz" pos="1525" userDrawn="1">
          <p15:clr>
            <a:srgbClr val="A4A3A4"/>
          </p15:clr>
        </p15:guide>
        <p15:guide id="4" orient="horz" pos="1638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pos="688" userDrawn="1">
          <p15:clr>
            <a:srgbClr val="A4A3A4"/>
          </p15:clr>
        </p15:guide>
        <p15:guide id="7" pos="728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1AC179A-AAE8-4965-B83C-04088BF44C00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2700" cmpd="sng">
              <a:solidFill>
                <a:schemeClr val="accent2"/>
              </a:solidFill>
            </a:ln>
          </a:top>
          <a:bottom>
            <a:ln w="2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>
          <a:top>
            <a:ln w="10000" cmpd="sng">
              <a:solidFill>
                <a:schemeClr val="accent2"/>
              </a:solidFill>
            </a:ln>
          </a:top>
          <a:bottom>
            <a:ln w="10000" cmpd="sng">
              <a:solidFill>
                <a:schemeClr val="accent2"/>
              </a:solidFill>
            </a:ln>
          </a:bottom>
        </a:tcBdr>
        <a:fill>
          <a:solidFill>
            <a:schemeClr val="accent2">
              <a:alpha val="20000"/>
              <a:tint val="8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301B821-A1FF-4177-AEE7-76D212191A09}" styleName="보통 스타일 1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66" autoAdjust="0"/>
    <p:restoredTop sz="86947" autoAdjust="0"/>
  </p:normalViewPr>
  <p:slideViewPr>
    <p:cSldViewPr>
      <p:cViewPr varScale="1">
        <p:scale>
          <a:sx n="74" d="100"/>
          <a:sy n="74" d="100"/>
        </p:scale>
        <p:origin x="495" y="42"/>
      </p:cViewPr>
      <p:guideLst>
        <p:guide orient="horz" pos="1593"/>
        <p:guide orient="horz" pos="1049"/>
        <p:guide orient="horz" pos="1525"/>
        <p:guide orient="horz" pos="1638"/>
        <p:guide pos="3840"/>
        <p:guide pos="688"/>
        <p:guide pos="728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6"/>
    </p:cViewPr>
  </p:sorterViewPr>
  <p:notesViewPr>
    <p:cSldViewPr showGuides="1">
      <p:cViewPr varScale="1">
        <p:scale>
          <a:sx n="65" d="100"/>
          <a:sy n="65" d="100"/>
        </p:scale>
        <p:origin x="2811" y="42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font" Target="fonts/font5.fntdata"/><Relationship Id="rId5" Type="http://schemas.openxmlformats.org/officeDocument/2006/relationships/notesMaster" Target="notesMasters/notesMaster1.xml"/><Relationship Id="rId15" Type="http://schemas.openxmlformats.org/officeDocument/2006/relationships/font" Target="fonts/font9.fntdata"/><Relationship Id="rId10" Type="http://schemas.openxmlformats.org/officeDocument/2006/relationships/font" Target="fonts/font4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3.fntdata"/><Relationship Id="rId14" Type="http://schemas.openxmlformats.org/officeDocument/2006/relationships/font" Target="fonts/font8.fntdata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40E78BB4-8C7B-4F12-82D6-750BD5636D1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BA68741-F0CE-4651-B0A9-FC3D6AA4E4C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61C287-8BD5-4604-B322-543B3D6E1F78}" type="datetimeFigureOut">
              <a:rPr lang="ko-KR" altLang="en-US" smtClean="0"/>
              <a:t>2019-11-09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5372E8C-B79A-40A3-8659-FD570CFA75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30AD6B9-B93F-4AC9-9020-913EC9E98D2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FA8A36-8CD6-4B71-8BC0-FBA7F2EA4F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3038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/>
          </a:ln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t" anchorCtr="0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  <a:effectLst/>
        </p:spPr>
        <p:txBody>
          <a:bodyPr vert="horz" wrap="square" lIns="91440" tIns="45720" rIns="91440" bIns="45720" anchor="b" anchorCtr="0">
            <a:prstTxWarp prst="textNoShape">
              <a:avLst/>
            </a:prstTxWarp>
          </a:bodyPr>
          <a:lstStyle>
            <a:lvl1pPr algn="r">
              <a:defRPr sz="1200">
                <a:ea typeface="굴림"/>
              </a:defRPr>
            </a:lvl1pPr>
          </a:lstStyle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898515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123580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704168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FontTx/>
              <a:buNone/>
              <a:defRPr/>
            </a:pPr>
            <a:endParaRPr lang="en-US" altLang="ko-KR" sz="1200" kern="1200" baseline="0" dirty="0">
              <a:solidFill>
                <a:schemeClr val="tx1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>
              <a:defRPr/>
            </a:pPr>
            <a:fld id="{799093B3-34C7-4BC3-BCC1-DAE05C8033B8}" type="slidenum">
              <a:rPr lang="en-US" altLang="ko-KR"/>
              <a:pPr lvl="0"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073411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 슬라이드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0832" y="3118107"/>
            <a:ext cx="10375392" cy="1470025"/>
          </a:xfrm>
        </p:spPr>
        <p:txBody>
          <a:bodyPr vert="horz" lIns="91440" tIns="45720" rIns="91440" bIns="45720" anchor="t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10948416" cy="685800"/>
          </a:xfrm>
        </p:spPr>
        <p:txBody>
          <a:bodyPr vert="horz" lIns="91440" tIns="45720" rIns="91440" bIns="45720" anchor="b">
            <a:normAutofit/>
          </a:bodyPr>
          <a:lstStyle>
            <a:lvl1pPr mar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ko-KR" altLang="en-US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11/9/2019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제목 및 세로 본문" type="vertTx" preserve="1">
  <p:cSld name="제목 및 세로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2" y="1600203"/>
            <a:ext cx="10257433" cy="4525963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11/9/2019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세로 제목 및 본문" type="vertTitleAndTx" preserve="1">
  <p:cSld name="세로 제목 및 본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7182612" y="2048256"/>
            <a:ext cx="6519672" cy="2414016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8737600" y="6135624"/>
            <a:ext cx="1316736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1474908" y="1379355"/>
            <a:ext cx="719328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11472672" y="0"/>
            <a:ext cx="719328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41536" y="274637"/>
            <a:ext cx="2231136" cy="5852160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436864" cy="5851525"/>
          </a:xfrm>
        </p:spPr>
        <p:txBody>
          <a:bodyPr vert="eaVert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11/9/2019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3BD42E43-443C-466D-BDA8-991B63FA0E19}" type="datetimeFigureOut">
              <a:rPr lang="en-US" altLang="ko-KR" smtClean="0"/>
              <a:pPr/>
              <a:t>11/9/2019</a:t>
            </a:fld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2F283-0DEB-41DB-9E0A-8935E62AF807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4846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1728" y="3044952"/>
            <a:ext cx="6254496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31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6pPr>
            <a:lvl7pPr marL="2743063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8pPr>
            <a:lvl9pPr marL="3657417" indent="0">
              <a:buNone/>
              <a:defRPr sz="14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11/9/2019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gray">
          <a:xfrm>
            <a:off x="10948416" y="2788920"/>
            <a:ext cx="1243584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2130552"/>
            <a:ext cx="112776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3328416" y="0"/>
            <a:ext cx="2279904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71856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609600" y="3813048"/>
            <a:ext cx="103632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6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내용 2개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78027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1"/>
            </a:lvl4pPr>
            <a:lvl5pPr>
              <a:defRPr sz="1801"/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11/9/2019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비교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609603" y="1627632"/>
            <a:ext cx="5386917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3" y="2286000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6193370" y="1627632"/>
            <a:ext cx="5389033" cy="639762"/>
          </a:xfrm>
        </p:spPr>
        <p:txBody>
          <a:bodyPr vert="horz" lIns="91440" tIns="45720" rIns="91440" bIns="4572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286000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1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11/9/2019</a:t>
            </a:fld>
            <a:endParaRPr lang="en-US" altLang="ko-K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제목만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anchor="ctr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11/9/2019</a:t>
            </a:fld>
            <a:endParaRPr lang="en-US" altLang="ko-K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빈 화면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6501384"/>
            <a:ext cx="12192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12192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3243072" cy="530352"/>
          </a:xfrm>
          <a:prstGeom prst="rect">
            <a:avLst/>
          </a:prstGeom>
          <a:solidFill>
            <a:schemeClr val="accent2">
              <a:alpha val="502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5" name="Rectangle 14"/>
          <p:cNvSpPr/>
          <p:nvPr/>
        </p:nvSpPr>
        <p:spPr bwMode="gray">
          <a:xfrm>
            <a:off x="1901952" y="0"/>
            <a:ext cx="2097024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16" name="Rectangle 15"/>
          <p:cNvSpPr/>
          <p:nvPr/>
        </p:nvSpPr>
        <p:spPr bwMode="gray">
          <a:xfrm>
            <a:off x="11789664" y="0"/>
            <a:ext cx="402336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1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11/9/2019</a:t>
            </a:fld>
            <a:endParaRPr lang="en-US" altLang="ko-K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548640"/>
            <a:ext cx="10265664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354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7936" y="1645920"/>
            <a:ext cx="3755136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marL="0" lv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fld id="{5A64EEC4-BD2A-4F05-963C-7DA3C6BF8AE2}" type="datetimeFigureOut">
              <a:rPr lang="en-US" altLang="ko-KR" smtClean="0"/>
              <a:pPr/>
              <a:t>11/9/2019</a:t>
            </a:fld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645920"/>
            <a:ext cx="6400800" cy="448056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58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그림 및 설명" type="picTx" preserve="1">
  <p:cSld name="그림 및 설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01824" y="658368"/>
            <a:ext cx="7315200" cy="822960"/>
          </a:xfrm>
        </p:spPr>
        <p:txBody>
          <a:bodyPr vert="horz" lIns="91440" tIns="45720" rIns="91440" bIns="45720" anchor="b">
            <a:normAutofit/>
          </a:bodyPr>
          <a:lstStyle>
            <a:lvl1pPr algn="ctr" defTabSz="914354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2389632" y="1618488"/>
            <a:ext cx="73152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>
            <a:normAutofit/>
          </a:bodyPr>
          <a:lstStyle>
            <a:lvl1pPr marL="0" indent="0" algn="l" defTabSz="914354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>
              <a:defRPr/>
            </a:pPr>
            <a:r>
              <a:rPr lang="ko-KR" altLang="en-US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632" y="5413248"/>
            <a:ext cx="7315200" cy="98755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>
              <a:defRPr/>
            </a:pPr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18504"/>
            <a:ext cx="4118248" cy="466344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fld id="{5A64EEC4-BD2A-4F05-963C-7DA3C6BF8AE2}" type="datetime1">
              <a:rPr lang="en-US" altLang="ko-KR"/>
              <a:pPr lvl="0">
                <a:defRPr/>
              </a:pPr>
              <a:t>11/9/2019</a:t>
            </a:fld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827264" y="6537960"/>
            <a:ext cx="3860800" cy="2468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defRPr/>
            </a:pPr>
            <a:fld id="{1CB9A23A-6B54-4C32-BB1F-7B57D3EE3A38}" type="slidenum">
              <a:rPr lang="en-US" altLang="ko-KR"/>
              <a:pPr lvl="0"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115824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8" name="Rectangle 7"/>
          <p:cNvSpPr/>
          <p:nvPr/>
        </p:nvSpPr>
        <p:spPr bwMode="gray">
          <a:xfrm>
            <a:off x="10887456" y="996696"/>
            <a:ext cx="1304544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9" name="Rectangle 8"/>
          <p:cNvSpPr/>
          <p:nvPr/>
        </p:nvSpPr>
        <p:spPr bwMode="gray">
          <a:xfrm>
            <a:off x="2377440" y="0"/>
            <a:ext cx="2596896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243072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1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39496"/>
            <a:ext cx="109728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74336" y="6455664"/>
            <a:ext cx="2309796" cy="223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9A23A-6B54-4C32-BB1F-7B57D3EE3A38}" type="slidenum">
              <a:rPr lang="en-US" altLang="ko-KR" smtClean="0"/>
              <a:pPr/>
              <a:t>‹#›</a:t>
            </a:fld>
            <a:endParaRPr lang="en-US" altLang="ko-KR"/>
          </a:p>
        </p:txBody>
      </p:sp>
      <p:grpSp>
        <p:nvGrpSpPr>
          <p:cNvPr id="11" name="Group 28"/>
          <p:cNvGrpSpPr>
            <a:grpSpLocks/>
          </p:cNvGrpSpPr>
          <p:nvPr userDrawn="1"/>
        </p:nvGrpSpPr>
        <p:grpSpPr bwMode="auto">
          <a:xfrm rot="5400000" flipH="1">
            <a:off x="227017" y="31752"/>
            <a:ext cx="492125" cy="647700"/>
            <a:chOff x="2892" y="2460"/>
            <a:chExt cx="408" cy="404"/>
          </a:xfrm>
        </p:grpSpPr>
        <p:grpSp>
          <p:nvGrpSpPr>
            <p:cNvPr id="12" name="Group 29"/>
            <p:cNvGrpSpPr>
              <a:grpSpLocks/>
            </p:cNvGrpSpPr>
            <p:nvPr/>
          </p:nvGrpSpPr>
          <p:grpSpPr bwMode="auto">
            <a:xfrm>
              <a:off x="2892" y="2460"/>
              <a:ext cx="408" cy="404"/>
              <a:chOff x="2508" y="1231"/>
              <a:chExt cx="1248" cy="1240"/>
            </a:xfrm>
          </p:grpSpPr>
          <p:sp>
            <p:nvSpPr>
              <p:cNvPr id="19" name="Oval 30"/>
              <p:cNvSpPr>
                <a:spLocks noChangeArrowheads="1"/>
              </p:cNvSpPr>
              <p:nvPr/>
            </p:nvSpPr>
            <p:spPr bwMode="gray">
              <a:xfrm>
                <a:off x="2508" y="1231"/>
                <a:ext cx="1248" cy="1240"/>
              </a:xfrm>
              <a:prstGeom prst="ellipse">
                <a:avLst/>
              </a:prstGeom>
              <a:solidFill>
                <a:srgbClr val="80808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0" name="Oval 31"/>
              <p:cNvSpPr>
                <a:spLocks noChangeArrowheads="1"/>
              </p:cNvSpPr>
              <p:nvPr/>
            </p:nvSpPr>
            <p:spPr bwMode="gray">
              <a:xfrm>
                <a:off x="2541" y="1256"/>
                <a:ext cx="1190" cy="1190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FFFFFF">
                      <a:gamma/>
                      <a:shade val="26275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1" name="Oval 32"/>
              <p:cNvSpPr>
                <a:spLocks noChangeArrowheads="1"/>
              </p:cNvSpPr>
              <p:nvPr/>
            </p:nvSpPr>
            <p:spPr bwMode="gray">
              <a:xfrm>
                <a:off x="2590" y="1305"/>
                <a:ext cx="1092" cy="1092"/>
              </a:xfrm>
              <a:prstGeom prst="ellipse">
                <a:avLst/>
              </a:prstGeom>
              <a:solidFill>
                <a:srgbClr val="808080">
                  <a:alpha val="25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2" name="Oval 33"/>
              <p:cNvSpPr>
                <a:spLocks noChangeArrowheads="1"/>
              </p:cNvSpPr>
              <p:nvPr/>
            </p:nvSpPr>
            <p:spPr bwMode="gray">
              <a:xfrm>
                <a:off x="2623" y="1330"/>
                <a:ext cx="1026" cy="1026"/>
              </a:xfrm>
              <a:prstGeom prst="ellipse">
                <a:avLst/>
              </a:prstGeom>
              <a:solidFill>
                <a:srgbClr val="808080">
                  <a:alpha val="30000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23" name="Oval 34"/>
              <p:cNvSpPr>
                <a:spLocks noChangeArrowheads="1"/>
              </p:cNvSpPr>
              <p:nvPr/>
            </p:nvSpPr>
            <p:spPr bwMode="gray">
              <a:xfrm>
                <a:off x="2637" y="1346"/>
                <a:ext cx="993" cy="994"/>
              </a:xfrm>
              <a:prstGeom prst="ellipse">
                <a:avLst/>
              </a:prstGeom>
              <a:gradFill rotWithShape="1">
                <a:gsLst>
                  <a:gs pos="0">
                    <a:srgbClr val="FFFFFF">
                      <a:gamma/>
                      <a:shade val="36078"/>
                      <a:invGamma/>
                    </a:srgbClr>
                  </a:gs>
                  <a:gs pos="100000">
                    <a:srgbClr val="FFFFFF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grpSp>
          <p:nvGrpSpPr>
            <p:cNvPr id="13" name="Group 35"/>
            <p:cNvGrpSpPr>
              <a:grpSpLocks/>
            </p:cNvGrpSpPr>
            <p:nvPr/>
          </p:nvGrpSpPr>
          <p:grpSpPr bwMode="auto">
            <a:xfrm>
              <a:off x="2944" y="2506"/>
              <a:ext cx="307" cy="307"/>
              <a:chOff x="2818" y="1570"/>
              <a:chExt cx="264" cy="264"/>
            </a:xfrm>
          </p:grpSpPr>
          <p:sp>
            <p:nvSpPr>
              <p:cNvPr id="15" name="Oval 36"/>
              <p:cNvSpPr>
                <a:spLocks noChangeArrowheads="1"/>
              </p:cNvSpPr>
              <p:nvPr/>
            </p:nvSpPr>
            <p:spPr bwMode="gray">
              <a:xfrm>
                <a:off x="2818" y="1570"/>
                <a:ext cx="264" cy="264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1607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6" name="Oval 37"/>
              <p:cNvSpPr>
                <a:spLocks noChangeArrowheads="1"/>
              </p:cNvSpPr>
              <p:nvPr/>
            </p:nvSpPr>
            <p:spPr bwMode="gray">
              <a:xfrm>
                <a:off x="2827" y="1579"/>
                <a:ext cx="246" cy="246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7" name="Oval 38"/>
              <p:cNvSpPr>
                <a:spLocks noChangeArrowheads="1"/>
              </p:cNvSpPr>
              <p:nvPr/>
            </p:nvSpPr>
            <p:spPr bwMode="gray">
              <a:xfrm>
                <a:off x="2831" y="1581"/>
                <a:ext cx="238" cy="238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tint val="0"/>
                      <a:invGamma/>
                      <a:alpha val="45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  <p:sp>
            <p:nvSpPr>
              <p:cNvPr id="18" name="Oval 39"/>
              <p:cNvSpPr>
                <a:spLocks noChangeArrowheads="1"/>
              </p:cNvSpPr>
              <p:nvPr/>
            </p:nvSpPr>
            <p:spPr bwMode="gray">
              <a:xfrm>
                <a:off x="2845" y="1593"/>
                <a:ext cx="214" cy="214"/>
              </a:xfrm>
              <a:prstGeom prst="ellipse">
                <a:avLst/>
              </a:prstGeom>
              <a:gradFill rotWithShape="1">
                <a:gsLst>
                  <a:gs pos="0">
                    <a:schemeClr val="accent2">
                      <a:gamma/>
                      <a:shade val="65882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ko-KR" altLang="en-US" sz="1801"/>
              </a:p>
            </p:txBody>
          </p:sp>
        </p:grpSp>
        <p:sp>
          <p:nvSpPr>
            <p:cNvPr id="14" name="AutoShape 40"/>
            <p:cNvSpPr>
              <a:spLocks noChangeArrowheads="1"/>
            </p:cNvSpPr>
            <p:nvPr/>
          </p:nvSpPr>
          <p:spPr bwMode="gray">
            <a:xfrm>
              <a:off x="3016" y="2564"/>
              <a:ext cx="162" cy="176"/>
            </a:xfrm>
            <a:prstGeom prst="triangle">
              <a:avLst>
                <a:gd name="adj" fmla="val 50000"/>
              </a:avLst>
            </a:prstGeom>
            <a:solidFill>
              <a:srgbClr val="FFFFFF">
                <a:alpha val="5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ko-KR" altLang="en-US" sz="1801"/>
            </a:p>
          </p:txBody>
        </p:sp>
      </p:grpSp>
      <p:pic>
        <p:nvPicPr>
          <p:cNvPr id="1025" name="그림 2">
            <a:extLst>
              <a:ext uri="{FF2B5EF4-FFF2-40B4-BE49-F238E27FC236}">
                <a16:creationId xmlns:a16="http://schemas.microsoft.com/office/drawing/2014/main" id="{F95F2830-2F7A-47F3-AA00-AAAA7028EB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362" y="6126166"/>
            <a:ext cx="2000250" cy="604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직사각형 25">
            <a:extLst>
              <a:ext uri="{FF2B5EF4-FFF2-40B4-BE49-F238E27FC236}">
                <a16:creationId xmlns:a16="http://schemas.microsoft.com/office/drawing/2014/main" id="{AC5CF245-0C2D-4005-8E5B-56EE243BA676}"/>
              </a:ext>
            </a:extLst>
          </p:cNvPr>
          <p:cNvSpPr/>
          <p:nvPr userDrawn="1"/>
        </p:nvSpPr>
        <p:spPr>
          <a:xfrm>
            <a:off x="609600" y="6279703"/>
            <a:ext cx="4046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사랑과 성령으로 충만한 제자들을 낳고 키우고 보내는 </a:t>
            </a:r>
          </a:p>
          <a:p>
            <a:r>
              <a:rPr lang="ko-KR" altLang="en-US" sz="1200" b="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초대교회 같은 공동체</a:t>
            </a:r>
          </a:p>
        </p:txBody>
      </p:sp>
    </p:spTree>
    <p:extLst>
      <p:ext uri="{BB962C8B-B14F-4D97-AF65-F5344CB8AC3E}">
        <p14:creationId xmlns:p14="http://schemas.microsoft.com/office/powerpoint/2010/main" val="4040812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ctr" defTabSz="914354" rtl="0" eaLnBrk="1" latinLnBrk="1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882" indent="-342882" algn="l" defTabSz="914354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13" indent="-285737" algn="l" defTabSz="914354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2943" indent="-228589" algn="l" defTabSz="914354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121" indent="-228589" algn="l" defTabSz="914354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298" indent="-228589" algn="l" defTabSz="914354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476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1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Box 31"/>
          <p:cNvSpPr txBox="1"/>
          <p:nvPr/>
        </p:nvSpPr>
        <p:spPr>
          <a:xfrm>
            <a:off x="5735960" y="6309320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745065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이번 주 금요 예배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01</a:t>
            </a:r>
          </a:p>
        </p:txBody>
      </p:sp>
      <p:sp>
        <p:nvSpPr>
          <p:cNvPr id="29" name="제목 3">
            <a:extLst>
              <a:ext uri="{FF2B5EF4-FFF2-40B4-BE49-F238E27FC236}">
                <a16:creationId xmlns:a16="http://schemas.microsoft.com/office/drawing/2014/main" id="{8D6BF72F-0566-4E9F-8612-2A3BEF912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76320" y="50181"/>
            <a:ext cx="3215680" cy="960120"/>
          </a:xfrm>
        </p:spPr>
        <p:txBody>
          <a:bodyPr>
            <a:normAutofit/>
          </a:bodyPr>
          <a:lstStyle/>
          <a:p>
            <a:r>
              <a:rPr lang="ko-KR" altLang="en-US" sz="4800" dirty="0">
                <a:solidFill>
                  <a:srgbClr val="002060"/>
                </a:solidFill>
              </a:rPr>
              <a:t>광   고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798002" y="1649268"/>
            <a:ext cx="9122533" cy="645498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Font typeface="Wingdings" charset="2"/>
              <a:buChar char="§"/>
            </a:pPr>
            <a:r>
              <a:rPr lang="ko-KR" altLang="en-US" sz="32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교회와 지체들을 위한 기도</a:t>
            </a:r>
            <a:endParaRPr lang="en-US" altLang="ko-KR" sz="32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878821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3502" y="620689"/>
            <a:ext cx="902703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4400" b="1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침례식</a:t>
            </a:r>
            <a:r>
              <a:rPr lang="ko-KR" altLang="en-US" sz="44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안내</a:t>
            </a:r>
            <a:endParaRPr lang="en-US" altLang="ko-KR" sz="44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02</a:t>
            </a:r>
          </a:p>
        </p:txBody>
      </p:sp>
      <p:sp>
        <p:nvSpPr>
          <p:cNvPr id="10" name="Rectangle 51">
            <a:extLst>
              <a:ext uri="{FF2B5EF4-FFF2-40B4-BE49-F238E27FC236}">
                <a16:creationId xmlns:a16="http://schemas.microsoft.com/office/drawing/2014/main" id="{622B867A-4BF1-4096-8A6E-157996519D9E}"/>
              </a:ext>
            </a:extLst>
          </p:cNvPr>
          <p:cNvSpPr/>
          <p:nvPr/>
        </p:nvSpPr>
        <p:spPr>
          <a:xfrm>
            <a:off x="1091444" y="1626467"/>
            <a:ext cx="9937104" cy="1319657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일시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en-US" altLang="ko-KR" sz="28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11.17(</a:t>
            </a:r>
            <a:r>
              <a:rPr lang="ko-KR" altLang="en-US" sz="28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일</a:t>
            </a:r>
            <a:r>
              <a:rPr lang="en-US" altLang="ko-KR" sz="28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) </a:t>
            </a:r>
            <a:r>
              <a:rPr lang="ko-KR" altLang="en-US" sz="28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추수감사주일</a:t>
            </a:r>
            <a:endParaRPr lang="en-US" altLang="ko-KR" sz="2800" dirty="0">
              <a:solidFill>
                <a:srgbClr val="0070C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60363" indent="-36036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내용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침례를 받기 원하시는 분은 셀리더에게 말씀해 주세요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19FCDAA-0240-4349-958F-2A40C7707B68}"/>
              </a:ext>
            </a:extLst>
          </p:cNvPr>
          <p:cNvSpPr txBox="1"/>
          <p:nvPr/>
        </p:nvSpPr>
        <p:spPr>
          <a:xfrm>
            <a:off x="5735960" y="6309320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2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8579901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Connector 43">
            <a:extLst>
              <a:ext uri="{FF2B5EF4-FFF2-40B4-BE49-F238E27FC236}">
                <a16:creationId xmlns:a16="http://schemas.microsoft.com/office/drawing/2014/main" id="{7F8D6741-0004-4987-895D-3E6F18B45CF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124904" y="1473878"/>
            <a:ext cx="9795632" cy="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 Box 45">
            <a:extLst>
              <a:ext uri="{FF2B5EF4-FFF2-40B4-BE49-F238E27FC236}">
                <a16:creationId xmlns:a16="http://schemas.microsoft.com/office/drawing/2014/main" id="{D9F958BE-1D9B-46DA-8747-B446FE8E14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9211" y="685282"/>
            <a:ext cx="956709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ko-KR" altLang="en-US" sz="3600" b="1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하나교회 공통 선교사 파송을 위한 후원모금 안내</a:t>
            </a:r>
            <a:endParaRPr lang="en-US" altLang="ko-KR" sz="3600" b="1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22" name="AutoShape 4">
            <a:extLst>
              <a:ext uri="{FF2B5EF4-FFF2-40B4-BE49-F238E27FC236}">
                <a16:creationId xmlns:a16="http://schemas.microsoft.com/office/drawing/2014/main" id="{F10F8CFB-523B-487D-A9B7-DDB23D4D1C8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124903" y="685282"/>
            <a:ext cx="673100" cy="620713"/>
          </a:xfrm>
          <a:prstGeom prst="roundRect">
            <a:avLst>
              <a:gd name="adj" fmla="val 16667"/>
            </a:avLst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B05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ko-KR" altLang="en-US" sz="1801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pic>
        <p:nvPicPr>
          <p:cNvPr id="23" name="Picture 19" descr="Picture1">
            <a:extLst>
              <a:ext uri="{FF2B5EF4-FFF2-40B4-BE49-F238E27FC236}">
                <a16:creationId xmlns:a16="http://schemas.microsoft.com/office/drawing/2014/main" id="{ECE6F2F1-7A50-42CC-9779-5E63833857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428" y="699569"/>
            <a:ext cx="668340" cy="38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 Box 32">
            <a:extLst>
              <a:ext uri="{FF2B5EF4-FFF2-40B4-BE49-F238E27FC236}">
                <a16:creationId xmlns:a16="http://schemas.microsoft.com/office/drawing/2014/main" id="{B8883CCC-60BB-4623-90B1-B99E0B2799E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1091444" y="674959"/>
            <a:ext cx="754308" cy="646331"/>
          </a:xfrm>
          <a:prstGeom prst="rect">
            <a:avLst/>
          </a:prstGeom>
          <a:noFill/>
          <a:ln>
            <a:noFill/>
          </a:ln>
          <a:effectLst>
            <a:outerShdw dist="28398" dir="3806097" algn="ctr" rotWithShape="0">
              <a:srgbClr val="333333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sz="3600" dirty="0">
                <a:solidFill>
                  <a:srgbClr val="FFFFFF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03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19FCDAA-0240-4349-958F-2A40C7707B68}"/>
              </a:ext>
            </a:extLst>
          </p:cNvPr>
          <p:cNvSpPr txBox="1"/>
          <p:nvPr/>
        </p:nvSpPr>
        <p:spPr>
          <a:xfrm>
            <a:off x="5735960" y="6309320"/>
            <a:ext cx="755577" cy="369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801" dirty="0"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3</a:t>
            </a:r>
            <a:endParaRPr lang="ko-KR" altLang="en-US" sz="1801" dirty="0"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  <p:sp>
        <p:nvSpPr>
          <p:cNvPr id="12" name="Rectangle 51">
            <a:extLst>
              <a:ext uri="{FF2B5EF4-FFF2-40B4-BE49-F238E27FC236}">
                <a16:creationId xmlns:a16="http://schemas.microsoft.com/office/drawing/2014/main" id="{BE768C6E-A8D6-40F2-A10D-01C778E0E427}"/>
              </a:ext>
            </a:extLst>
          </p:cNvPr>
          <p:cNvSpPr/>
          <p:nvPr/>
        </p:nvSpPr>
        <p:spPr>
          <a:xfrm>
            <a:off x="1091444" y="1626467"/>
            <a:ext cx="9937104" cy="2012154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charset="2"/>
              <a:buChar char="§"/>
            </a:pP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목적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2020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년 레바논 장기사역자 파송을 위한 정착금 지원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 marL="360363" indent="-360363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30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후원계좌 </a:t>
            </a:r>
            <a:r>
              <a:rPr lang="en-US" altLang="ko-KR" sz="30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en-US" altLang="ko-KR" sz="30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SC</a:t>
            </a:r>
            <a:r>
              <a:rPr lang="ko-KR" altLang="en-US" sz="30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제일은행 </a:t>
            </a:r>
            <a:r>
              <a:rPr lang="en-US" altLang="ko-KR" sz="30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430-20-215999, </a:t>
            </a:r>
            <a:r>
              <a:rPr lang="ko-KR" altLang="en-US" sz="30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예금주 </a:t>
            </a:r>
            <a:r>
              <a:rPr lang="en-US" altLang="ko-KR" sz="3000" dirty="0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3000" dirty="0" err="1">
                <a:solidFill>
                  <a:srgbClr val="0070C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하순회</a:t>
            </a:r>
            <a:endParaRPr lang="en-US" altLang="ko-KR" sz="3000" dirty="0">
              <a:solidFill>
                <a:srgbClr val="0070C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  </a:t>
            </a:r>
            <a:r>
              <a:rPr lang="ko-KR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※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하나교회 전체 공통선교후원금 관리 </a:t>
            </a:r>
            <a:r>
              <a:rPr lang="en-US" altLang="ko-KR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: </a:t>
            </a:r>
            <a:r>
              <a:rPr lang="ko-KR" altLang="en-US" sz="2800" dirty="0" err="1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하순회</a:t>
            </a:r>
            <a:r>
              <a:rPr lang="ko-KR" altLang="en-US" sz="2800" dirty="0">
                <a:solidFill>
                  <a:srgbClr val="002060"/>
                </a:solidFill>
                <a:latin typeface="jbold" panose="02020603020101020101" pitchFamily="18" charset="-127"/>
                <a:ea typeface="jbold" panose="02020603020101020101" pitchFamily="18" charset="-127"/>
                <a:cs typeface="jbold" panose="02020603020101020101" pitchFamily="18" charset="-127"/>
              </a:rPr>
              <a:t> 전도사</a:t>
            </a:r>
            <a:endParaRPr lang="en-US" altLang="ko-KR" sz="2800" dirty="0">
              <a:solidFill>
                <a:srgbClr val="002060"/>
              </a:solidFill>
              <a:latin typeface="jbold" panose="02020603020101020101" pitchFamily="18" charset="-127"/>
              <a:ea typeface="jbold" panose="02020603020101020101" pitchFamily="18" charset="-127"/>
              <a:cs typeface="jbold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3672718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New_Simple01">
  <a:themeElements>
    <a:clrScheme name="보라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최재훈 성도총회">
      <a:majorFont>
        <a:latin typeface="JBold"/>
        <a:ea typeface="JBold"/>
        <a:cs typeface=""/>
      </a:majorFont>
      <a:minorFont>
        <a:latin typeface="MV Boli"/>
        <a:ea typeface="서울남산체 M"/>
        <a:cs typeface="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Microsoft Office PowerPoint</Application>
  <PresentationFormat>와이드스크린</PresentationFormat>
  <Paragraphs>19</Paragraphs>
  <Slides>3</Slides>
  <Notes>3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2" baseType="lpstr">
      <vt:lpstr>MV Boli</vt:lpstr>
      <vt:lpstr>맑은 고딕</vt:lpstr>
      <vt:lpstr>JBold</vt:lpstr>
      <vt:lpstr>Wingdings 3</vt:lpstr>
      <vt:lpstr>Arial</vt:lpstr>
      <vt:lpstr>JBold</vt:lpstr>
      <vt:lpstr>Wingdings</vt:lpstr>
      <vt:lpstr>Calibri</vt:lpstr>
      <vt:lpstr>New_Simple01</vt:lpstr>
      <vt:lpstr>광   고</vt:lpstr>
      <vt:lpstr>PowerPoint 프레젠테이션</vt:lpstr>
      <vt:lpstr>PowerPoint 프레젠테이션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2</cp:revision>
  <dcterms:created xsi:type="dcterms:W3CDTF">2017-01-12T06:05:15Z</dcterms:created>
  <dcterms:modified xsi:type="dcterms:W3CDTF">2019-11-09T14:33:01Z</dcterms:modified>
  <cp:version>0906.0100.01</cp:version>
</cp:coreProperties>
</file>