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4"/>
  </p:notesMasterIdLst>
  <p:handoutMasterIdLst>
    <p:handoutMasterId r:id="rId5"/>
  </p:handoutMasterIdLst>
  <p:sldIdLst>
    <p:sldId id="290" r:id="rId2"/>
    <p:sldId id="312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JBold" panose="02020603020101020101" pitchFamily="18" charset="-127"/>
      <p:regular r:id="rId10"/>
    </p:embeddedFont>
    <p:embeddedFont>
      <p:font typeface="JBold" panose="02020603020101020101" pitchFamily="18" charset="-127"/>
      <p:regular r:id="rId10"/>
    </p:embeddedFont>
    <p:embeddedFont>
      <p:font typeface="MV Boli" panose="02000500030200090000" pitchFamily="2" charset="0"/>
      <p:regular r:id="rId11"/>
    </p:embeddedFont>
    <p:embeddedFont>
      <p:font typeface="Wingdings 3" panose="05040102010807070707" pitchFamily="18" charset="2"/>
      <p:regular r:id="rId12"/>
    </p:embeddedFont>
    <p:embeddedFont>
      <p:font typeface="맑은 고딕" panose="020B0503020000020004" pitchFamily="50" charset="-12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1226" autoAdjust="0"/>
  </p:normalViewPr>
  <p:slideViewPr>
    <p:cSldViewPr>
      <p:cViewPr varScale="1">
        <p:scale>
          <a:sx n="69" d="100"/>
          <a:sy n="69" d="100"/>
        </p:scale>
        <p:origin x="696" y="42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C287-8BD5-4604-B322-543B3D6E1F78}" type="datetimeFigureOut">
              <a:rPr lang="ko-KR" altLang="en-US" smtClean="0"/>
              <a:t>2019-11-23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983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11/23/2019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11/23/2019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11/23/2019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11/23/2019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금요 예배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123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인도네시아 </a:t>
            </a: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보아스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고아원에서 사역하시는 조현호 목사님께서 말씀을 </a:t>
            </a: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전해주십니다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하나무브먼트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공연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39049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연극제목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신기루백화점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- 11.24(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 err="1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방배하나교회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- 12.01(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황금종교회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- 12.08(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 err="1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신촌하나교회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최정니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자매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42F6BB-D98E-4635-9099-1F6D3A694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53" y="1643979"/>
            <a:ext cx="4515060" cy="45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31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와이드스크린</PresentationFormat>
  <Paragraphs>16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1" baseType="lpstr">
      <vt:lpstr>Calibri</vt:lpstr>
      <vt:lpstr>JBold</vt:lpstr>
      <vt:lpstr>JBold</vt:lpstr>
      <vt:lpstr>MV Boli</vt:lpstr>
      <vt:lpstr>맑은 고딕</vt:lpstr>
      <vt:lpstr>Arial</vt:lpstr>
      <vt:lpstr>Wingdings 3</vt:lpstr>
      <vt:lpstr>Wingdings</vt:lpstr>
      <vt:lpstr>New_Simple01</vt:lpstr>
      <vt:lpstr>광   고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2019-11-23T13:37:38Z</dcterms:modified>
  <cp:version>0906.0100.01</cp:version>
</cp:coreProperties>
</file>