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8"/>
  </p:notesMasterIdLst>
  <p:handoutMasterIdLst>
    <p:handoutMasterId r:id="rId9"/>
  </p:handoutMasterIdLst>
  <p:sldIdLst>
    <p:sldId id="290" r:id="rId2"/>
    <p:sldId id="315" r:id="rId3"/>
    <p:sldId id="316" r:id="rId4"/>
    <p:sldId id="317" r:id="rId5"/>
    <p:sldId id="318" r:id="rId6"/>
    <p:sldId id="319" r:id="rId7"/>
  </p:sldIdLst>
  <p:sldSz cx="12192000" cy="6858000"/>
  <p:notesSz cx="6858000" cy="9144000"/>
  <p:embeddedFontLst>
    <p:embeddedFont>
      <p:font typeface="HY견고딕" panose="02030600000101010101" pitchFamily="18" charset="-127"/>
      <p:regular r:id="rId10"/>
    </p:embeddedFont>
    <p:embeddedFont>
      <p:font typeface="JBold" panose="020B0600000101010101" charset="-127"/>
      <p:regular r:id="rId11"/>
    </p:embeddedFont>
    <p:embeddedFont>
      <p:font typeface="JBold" panose="020B0600000101010101" charset="-127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맑은 고딕" panose="020B0503020000020004" pitchFamily="50" charset="-127"/>
      <p:regular r:id="rId16"/>
      <p:bold r:id="rId17"/>
    </p:embeddedFont>
    <p:embeddedFont>
      <p:font typeface="Wingdings 3" panose="05040102010807070707" pitchFamily="18" charset="2"/>
      <p:regular r:id="rId18"/>
    </p:embeddedFont>
    <p:embeddedFont>
      <p:font typeface="MV Boli" panose="02000500030200090000" pitchFamily="2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15"/>
            <p14:sldId id="316"/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81226" autoAdjust="0"/>
  </p:normalViewPr>
  <p:slideViewPr>
    <p:cSldViewPr>
      <p:cViewPr varScale="1">
        <p:scale>
          <a:sx n="90" d="100"/>
          <a:sy n="90" d="100"/>
        </p:scale>
        <p:origin x="1026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287-8BD5-4604-B322-543B3D6E1F78}" type="datetimeFigureOut">
              <a:rPr lang="ko-KR" altLang="en-US" smtClean="0"/>
              <a:t>2019-12-14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2073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077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9621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9362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56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12/14/2019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12/14/2019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12/14/2019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 smtClean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122533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선교지 위한 기도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 smtClean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1" y="620689"/>
            <a:ext cx="90604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크리스마스 이브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(24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행사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57563" y="1765548"/>
            <a:ext cx="9862973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성탄 찬양 및 캐롤 연습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홍대역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번 출구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근처에서 공연 행사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공연 후 경매 행사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수익금은 공통 선교 헌금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경매 기증 물건은 본당 뒤 박스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5467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25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성탄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57563" y="1765548"/>
            <a:ext cx="9862973" cy="6052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25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오전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 예배</a:t>
            </a:r>
            <a:r>
              <a:rPr lang="en-US" altLang="ko-KR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시작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스쿨 공연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2387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 smtClean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송구 영신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57563" y="1765548"/>
            <a:ext cx="9862973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송구 영신 예배 때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각 존 별로 장기 자랑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자세한 예배 일정은 추후에 공지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259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신년 기도회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57563" y="1765548"/>
            <a:ext cx="9862973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2,3,4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교회 신년 기도회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각 부서 신년 모임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예결산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보고 자료 준비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8797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 smtClean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매일 성경 구입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06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57563" y="1765548"/>
            <a:ext cx="9862973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매일 성경 구매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말씀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3332" y="5013176"/>
            <a:ext cx="12072664" cy="7160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**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겨울 외투는 예배시간 중에 회의실에 보관하실 수 있습니다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2602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와이드스크린</PresentationFormat>
  <Paragraphs>41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8" baseType="lpstr">
      <vt:lpstr>HY견고딕</vt:lpstr>
      <vt:lpstr>서울남산체 M</vt:lpstr>
      <vt:lpstr>JBold</vt:lpstr>
      <vt:lpstr>JBold</vt:lpstr>
      <vt:lpstr>Calibri</vt:lpstr>
      <vt:lpstr>Wingdings</vt:lpstr>
      <vt:lpstr>맑은 고딕</vt:lpstr>
      <vt:lpstr>Wingdings 3</vt:lpstr>
      <vt:lpstr>Arial</vt:lpstr>
      <vt:lpstr>MV Boli</vt:lpstr>
      <vt:lpstr>굴림</vt:lpstr>
      <vt:lpstr>New_Simple01</vt:lpstr>
      <vt:lpstr>광   고</vt:lpstr>
      <vt:lpstr>광   고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2019-12-14T14:01:22Z</dcterms:modified>
  <cp:version>0906.0100.01</cp:version>
</cp:coreProperties>
</file>