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37" r:id="rId1"/>
  </p:sldMasterIdLst>
  <p:notesMasterIdLst>
    <p:notesMasterId r:id="rId10"/>
  </p:notesMasterIdLst>
  <p:handoutMasterIdLst>
    <p:handoutMasterId r:id="rId11"/>
  </p:handoutMasterIdLst>
  <p:sldIdLst>
    <p:sldId id="321" r:id="rId2"/>
    <p:sldId id="290" r:id="rId3"/>
    <p:sldId id="315" r:id="rId4"/>
    <p:sldId id="316" r:id="rId5"/>
    <p:sldId id="317" r:id="rId6"/>
    <p:sldId id="318" r:id="rId7"/>
    <p:sldId id="322" r:id="rId8"/>
    <p:sldId id="319" r:id="rId9"/>
  </p:sldIdLst>
  <p:sldSz cx="12192000" cy="6858000"/>
  <p:notesSz cx="7104063" cy="10234613"/>
  <p:embeddedFontLst>
    <p:embeddedFont>
      <p:font typeface="맑은 고딕" panose="020B0503020000020004" pitchFamily="50" charset="-127"/>
      <p:regular r:id="rId12"/>
      <p:bold r:id="rId13"/>
    </p:embeddedFont>
    <p:embeddedFont>
      <p:font typeface="Wingdings 3" panose="05040102010807070707" pitchFamily="18" charset="2"/>
      <p:regular r:id="rId14"/>
    </p:embeddedFont>
    <p:embeddedFont>
      <p:font typeface="MV Boli" panose="02000500030200090000" pitchFamily="2" charset="0"/>
      <p:regular r:id="rId15"/>
    </p:embeddedFont>
    <p:embeddedFont>
      <p:font typeface="JBold" panose="020B0600000101010101" charset="-127"/>
      <p:regular r:id="rId16"/>
    </p:embeddedFont>
    <p:embeddedFont>
      <p:font typeface="JBold" panose="020B0600000101010101" charset="-127"/>
      <p:regular r:id="rId16"/>
    </p:embeddedFont>
    <p:embeddedFont>
      <p:font typeface="HY견고딕" panose="02030600000101010101" pitchFamily="18" charset="-127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45548B44-8676-4157-8EE3-37A005447A81}">
          <p14:sldIdLst>
            <p14:sldId id="321"/>
            <p14:sldId id="290"/>
            <p14:sldId id="315"/>
            <p14:sldId id="316"/>
            <p14:sldId id="317"/>
            <p14:sldId id="318"/>
            <p14:sldId id="322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3" userDrawn="1">
          <p15:clr>
            <a:srgbClr val="A4A3A4"/>
          </p15:clr>
        </p15:guide>
        <p15:guide id="2" orient="horz" pos="1049" userDrawn="1">
          <p15:clr>
            <a:srgbClr val="A4A3A4"/>
          </p15:clr>
        </p15:guide>
        <p15:guide id="3" orient="horz" pos="1525" userDrawn="1">
          <p15:clr>
            <a:srgbClr val="A4A3A4"/>
          </p15:clr>
        </p15:guide>
        <p15:guide id="4" orient="horz" pos="1638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688" userDrawn="1">
          <p15:clr>
            <a:srgbClr val="A4A3A4"/>
          </p15:clr>
        </p15:guide>
        <p15:guide id="7" pos="72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1AC179A-AAE8-4965-B83C-04088BF44C00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2700" cmpd="sng">
              <a:solidFill>
                <a:schemeClr val="accent2"/>
              </a:solidFill>
            </a:ln>
          </a:top>
          <a:bottom>
            <a:ln w="2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 w="10000" cmpd="sng">
              <a:solidFill>
                <a:schemeClr val="accent2"/>
              </a:solidFill>
            </a:ln>
          </a:top>
          <a:bottom>
            <a:ln w="10000" cmpd="sng">
              <a:solidFill>
                <a:schemeClr val="accent2"/>
              </a:solidFill>
            </a:ln>
          </a:bottom>
        </a:tcBdr>
        <a:fill>
          <a:solidFill>
            <a:schemeClr val="accent2">
              <a:alpha val="20000"/>
              <a:tint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6" autoAdjust="0"/>
    <p:restoredTop sz="81226" autoAdjust="0"/>
  </p:normalViewPr>
  <p:slideViewPr>
    <p:cSldViewPr>
      <p:cViewPr varScale="1">
        <p:scale>
          <a:sx n="90" d="100"/>
          <a:sy n="90" d="100"/>
        </p:scale>
        <p:origin x="1026" y="84"/>
      </p:cViewPr>
      <p:guideLst>
        <p:guide orient="horz" pos="1593"/>
        <p:guide orient="horz" pos="1049"/>
        <p:guide orient="horz" pos="1525"/>
        <p:guide orient="horz" pos="1638"/>
        <p:guide pos="3840"/>
        <p:guide pos="688"/>
        <p:guide pos="72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6"/>
    </p:cViewPr>
  </p:sorterViewPr>
  <p:notesViewPr>
    <p:cSldViewPr showGuides="1">
      <p:cViewPr varScale="1">
        <p:scale>
          <a:sx n="65" d="100"/>
          <a:sy n="65" d="100"/>
        </p:scale>
        <p:origin x="2811" y="4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40E78BB4-8C7B-4F12-82D6-750BD5636D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A68741-F0CE-4651-B0A9-FC3D6AA4E4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E61C287-8BD5-4604-B322-543B3D6E1F78}" type="datetimeFigureOut">
              <a:rPr lang="ko-KR" altLang="en-US" smtClean="0"/>
              <a:t>2019-12-28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5372E8C-B79A-40A3-8659-FD570CFA75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30AD6B9-B93F-4AC9-9020-913EC9E98D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EFA8A36-8CD6-4B71-8BC0-FBA7F2EA4F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3038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t" anchorCtr="0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t" anchorCtr="0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t" anchorCtr="0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b" anchorCtr="0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b" anchorCtr="0">
            <a:prstTxWarp prst="textNoShape">
              <a:avLst/>
            </a:prstTxWarp>
          </a:bodyPr>
          <a:lstStyle>
            <a:lvl1pPr algn="r">
              <a:defRPr sz="1300">
                <a:ea typeface="굴림"/>
              </a:defRPr>
            </a:lvl1pPr>
          </a:lstStyle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8985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89620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altLang="ko-KR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12358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altLang="ko-KR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92073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altLang="ko-KR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00778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altLang="ko-KR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09621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altLang="ko-KR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79362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altLang="ko-KR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26709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altLang="ko-KR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256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832" y="3118107"/>
            <a:ext cx="10375392" cy="1470025"/>
          </a:xfrm>
        </p:spPr>
        <p:txBody>
          <a:bodyPr vert="horz" lIns="91440" tIns="45720" rIns="91440" bIns="45720" anchor="t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10948416" cy="685800"/>
          </a:xfrm>
        </p:spPr>
        <p:txBody>
          <a:bodyPr vert="horz" lIns="91440" tIns="45720" rIns="91440" bIns="45720" anchor="b">
            <a:normAutofit/>
          </a:bodyPr>
          <a:lstStyle>
            <a:lvl1pPr mar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12/28/2019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1600203"/>
            <a:ext cx="10257433" cy="4525963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12/28/2019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7182612" y="2048256"/>
            <a:ext cx="6519672" cy="2414016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8737600" y="6135624"/>
            <a:ext cx="1316736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1474908" y="1379355"/>
            <a:ext cx="719328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11472672" y="0"/>
            <a:ext cx="719328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1536" y="274637"/>
            <a:ext cx="2231136" cy="5852160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6864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12/28/2019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3BD42E43-443C-466D-BDA8-991B63FA0E19}" type="datetimeFigureOut">
              <a:rPr lang="en-US" altLang="ko-KR" smtClean="0"/>
              <a:pPr/>
              <a:t>12/28/2019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F283-0DEB-41DB-9E0A-8935E62AF807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48463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1728" y="3044952"/>
            <a:ext cx="6254496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5A64EEC4-BD2A-4F05-963C-7DA3C6BF8AE2}" type="datetimeFigureOut">
              <a:rPr lang="en-US" altLang="ko-KR" smtClean="0"/>
              <a:pPr/>
              <a:t>12/28/2019</a:t>
            </a:fld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3813048"/>
            <a:ext cx="103632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80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80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12/28/2019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3" y="1627632"/>
            <a:ext cx="5386917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28600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193370" y="1627632"/>
            <a:ext cx="5389033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28600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12/28/2019</a:t>
            </a:fld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12/28/2019</a:t>
            </a:fld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5" name="Rectangle 14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6" name="Rectangle 15"/>
          <p:cNvSpPr/>
          <p:nvPr/>
        </p:nvSpPr>
        <p:spPr bwMode="gray">
          <a:xfrm>
            <a:off x="11789664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12/28/2019</a:t>
            </a:fld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48640"/>
            <a:ext cx="10265664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7936" y="1645920"/>
            <a:ext cx="3755136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5A64EEC4-BD2A-4F05-963C-7DA3C6BF8AE2}" type="datetimeFigureOut">
              <a:rPr lang="en-US" altLang="ko-KR" smtClean="0"/>
              <a:pPr/>
              <a:t>12/28/2019</a:t>
            </a:fld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645920"/>
            <a:ext cx="6400800" cy="448056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8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824" y="658368"/>
            <a:ext cx="7315200" cy="822960"/>
          </a:xfrm>
        </p:spPr>
        <p:txBody>
          <a:bodyPr vert="horz" lIns="91440" tIns="45720" rIns="91440" bIns="45720" anchor="b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2389632" y="1618488"/>
            <a:ext cx="73152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>
            <a:normAutofit/>
          </a:bodyPr>
          <a:lstStyle>
            <a:lvl1pPr mar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>
              <a:defRPr/>
            </a:pPr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632" y="5413248"/>
            <a:ext cx="7315200" cy="98755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12/28/2019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115824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10887456" y="996696"/>
            <a:ext cx="1304544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2377440" y="0"/>
            <a:ext cx="2596896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243072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9496"/>
            <a:ext cx="109728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74336" y="6455664"/>
            <a:ext cx="2309796" cy="223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grpSp>
        <p:nvGrpSpPr>
          <p:cNvPr id="11" name="Group 28"/>
          <p:cNvGrpSpPr>
            <a:grpSpLocks/>
          </p:cNvGrpSpPr>
          <p:nvPr userDrawn="1"/>
        </p:nvGrpSpPr>
        <p:grpSpPr bwMode="auto">
          <a:xfrm rot="5400000" flipH="1">
            <a:off x="227017" y="31752"/>
            <a:ext cx="492125" cy="647700"/>
            <a:chOff x="2892" y="2460"/>
            <a:chExt cx="408" cy="404"/>
          </a:xfrm>
        </p:grpSpPr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2892" y="2460"/>
              <a:ext cx="408" cy="404"/>
              <a:chOff x="2508" y="1231"/>
              <a:chExt cx="1248" cy="1240"/>
            </a:xfrm>
          </p:grpSpPr>
          <p:sp>
            <p:nvSpPr>
              <p:cNvPr id="19" name="Oval 30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0" name="Oval 31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1" name="Oval 32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2" name="Oval 33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3" name="Oval 34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2944" y="2506"/>
              <a:ext cx="307" cy="307"/>
              <a:chOff x="2818" y="1570"/>
              <a:chExt cx="264" cy="264"/>
            </a:xfrm>
          </p:grpSpPr>
          <p:sp>
            <p:nvSpPr>
              <p:cNvPr id="15" name="Oval 36"/>
              <p:cNvSpPr>
                <a:spLocks noChangeArrowheads="1"/>
              </p:cNvSpPr>
              <p:nvPr/>
            </p:nvSpPr>
            <p:spPr bwMode="gray">
              <a:xfrm>
                <a:off x="2818" y="1570"/>
                <a:ext cx="264" cy="264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1607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6" name="Oval 37"/>
              <p:cNvSpPr>
                <a:spLocks noChangeArrowheads="1"/>
              </p:cNvSpPr>
              <p:nvPr/>
            </p:nvSpPr>
            <p:spPr bwMode="gray">
              <a:xfrm>
                <a:off x="2827" y="1579"/>
                <a:ext cx="246" cy="246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7" name="Oval 38"/>
              <p:cNvSpPr>
                <a:spLocks noChangeArrowheads="1"/>
              </p:cNvSpPr>
              <p:nvPr/>
            </p:nvSpPr>
            <p:spPr bwMode="gray">
              <a:xfrm>
                <a:off x="2831" y="1581"/>
                <a:ext cx="238" cy="23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8" name="Oval 39"/>
              <p:cNvSpPr>
                <a:spLocks noChangeArrowheads="1"/>
              </p:cNvSpPr>
              <p:nvPr/>
            </p:nvSpPr>
            <p:spPr bwMode="gray">
              <a:xfrm>
                <a:off x="2845" y="1593"/>
                <a:ext cx="214" cy="21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5882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sp>
          <p:nvSpPr>
            <p:cNvPr id="14" name="AutoShape 40"/>
            <p:cNvSpPr>
              <a:spLocks noChangeArrowheads="1"/>
            </p:cNvSpPr>
            <p:nvPr/>
          </p:nvSpPr>
          <p:spPr bwMode="gray">
            <a:xfrm>
              <a:off x="3016" y="2564"/>
              <a:ext cx="162" cy="176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801"/>
            </a:p>
          </p:txBody>
        </p:sp>
      </p:grpSp>
      <p:pic>
        <p:nvPicPr>
          <p:cNvPr id="1025" name="그림 2">
            <a:extLst>
              <a:ext uri="{FF2B5EF4-FFF2-40B4-BE49-F238E27FC236}">
                <a16:creationId xmlns:a16="http://schemas.microsoft.com/office/drawing/2014/main" id="{F95F2830-2F7A-47F3-AA00-AAAA7028EB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62" y="6126166"/>
            <a:ext cx="2000250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AC5CF245-0C2D-4005-8E5B-56EE243BA676}"/>
              </a:ext>
            </a:extLst>
          </p:cNvPr>
          <p:cNvSpPr/>
          <p:nvPr userDrawn="1"/>
        </p:nvSpPr>
        <p:spPr>
          <a:xfrm>
            <a:off x="609600" y="6279703"/>
            <a:ext cx="4046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사랑과 성령으로 충만한 제자들을 낳고 키우고 보내는 </a:t>
            </a:r>
          </a:p>
          <a:p>
            <a:r>
              <a:rPr lang="ko-KR" altLang="en-US" sz="1200" b="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초대교회 같은 공동체</a:t>
            </a:r>
          </a:p>
        </p:txBody>
      </p:sp>
    </p:spTree>
    <p:extLst>
      <p:ext uri="{BB962C8B-B14F-4D97-AF65-F5344CB8AC3E}">
        <p14:creationId xmlns:p14="http://schemas.microsoft.com/office/powerpoint/2010/main" val="404081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354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882" indent="-342882" algn="l" defTabSz="914354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13" indent="-285737" algn="l" defTabSz="914354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2943" indent="-228589" algn="l" defTabSz="914354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121" indent="-228589" algn="l" defTabSz="914354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298" indent="-228589" algn="l" defTabSz="914354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476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p.godpeople.com/wp-content/uploads/2017/01/IMG_88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14" y="1052736"/>
            <a:ext cx="9144000" cy="485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93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</a:t>
            </a:r>
            <a:r>
              <a:rPr lang="ko-KR" altLang="en-US" sz="44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주 </a:t>
            </a:r>
            <a:r>
              <a:rPr lang="ko-KR" altLang="en-US" sz="4400" b="1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금요 예배 안내</a:t>
            </a:r>
            <a:endParaRPr lang="en-US" altLang="ko-KR" sz="4400" b="1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 smtClean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01</a:t>
            </a:r>
            <a:endParaRPr lang="en-US" altLang="ko-KR" sz="3600" dirty="0">
              <a:solidFill>
                <a:srgbClr val="FFFFFF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   고</a:t>
            </a:r>
          </a:p>
        </p:txBody>
      </p:sp>
      <p:sp>
        <p:nvSpPr>
          <p:cNvPr id="11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127448" y="1671642"/>
            <a:ext cx="9122533" cy="68326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이번주 </a:t>
            </a:r>
            <a:r>
              <a:rPr lang="ko-KR" altLang="en-US" sz="3200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금요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예배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거룩한 성회로 모입니다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.</a:t>
            </a:r>
            <a:endParaRPr lang="en-US" altLang="ko-KR" sz="3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8788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1" y="620689"/>
            <a:ext cx="906049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기부금 영수증 발급 안내</a:t>
            </a:r>
            <a:endParaRPr lang="en-US" altLang="ko-KR" sz="4400" b="1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 smtClean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02</a:t>
            </a:r>
            <a:endParaRPr lang="en-US" altLang="ko-KR" sz="3600" dirty="0">
              <a:solidFill>
                <a:srgbClr val="FFFFFF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   고</a:t>
            </a: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057563" y="1765548"/>
            <a:ext cx="9862973" cy="15696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본당 뒤 신청서 작성 후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사무실에 제출해 주시면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행정처리 후에 발급해 드립니다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5467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청대부</a:t>
            </a:r>
            <a:r>
              <a:rPr lang="ko-KR" altLang="en-US" sz="44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4400" b="1" dirty="0" err="1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윈</a:t>
            </a:r>
            <a:r>
              <a:rPr lang="ko-KR" altLang="en-US" sz="4400" b="1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터스쿨</a:t>
            </a:r>
            <a:r>
              <a:rPr lang="ko-KR" altLang="en-US" sz="44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안내</a:t>
            </a:r>
            <a:endParaRPr lang="en-US" altLang="ko-KR" sz="4400" b="1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 smtClean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03</a:t>
            </a:r>
            <a:endParaRPr lang="en-US" altLang="ko-KR" sz="3600" dirty="0">
              <a:solidFill>
                <a:srgbClr val="FFFFFF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   고</a:t>
            </a: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057563" y="1626153"/>
            <a:ext cx="9862973" cy="245605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일시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2020.01.07 (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화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 – 2020.01.18(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토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</a:t>
            </a:r>
            <a:endParaRPr lang="en-US" altLang="ko-KR" sz="3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3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  </a:t>
            </a:r>
            <a:r>
              <a:rPr lang="ko-KR" altLang="en-US" sz="3200" u="sng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화</a:t>
            </a:r>
            <a:r>
              <a:rPr lang="en-US" altLang="ko-KR" sz="3200" u="sng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3200" u="sng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수</a:t>
            </a:r>
            <a:r>
              <a:rPr lang="en-US" altLang="ko-KR" sz="3200" u="sng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3200" u="sng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목 오후 </a:t>
            </a:r>
            <a:r>
              <a:rPr lang="en-US" altLang="ko-KR" sz="3200" u="sng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2</a:t>
            </a:r>
            <a:r>
              <a:rPr lang="ko-KR" altLang="en-US" sz="3200" u="sng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시</a:t>
            </a:r>
            <a:r>
              <a:rPr lang="en-US" altLang="ko-KR" sz="3200" u="sng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-4</a:t>
            </a:r>
            <a:r>
              <a:rPr lang="ko-KR" altLang="en-US" sz="3200" u="sng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시</a:t>
            </a:r>
            <a:r>
              <a:rPr lang="en-US" altLang="ko-KR" sz="3200" u="sng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3200" u="sng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토 오후 </a:t>
            </a:r>
            <a:r>
              <a:rPr lang="en-US" altLang="ko-KR" sz="3200" u="sng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3</a:t>
            </a:r>
            <a:r>
              <a:rPr lang="ko-KR" altLang="en-US" sz="3200" u="sng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시</a:t>
            </a:r>
            <a:r>
              <a:rPr lang="en-US" altLang="ko-KR" sz="3200" u="sng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-5</a:t>
            </a:r>
            <a:r>
              <a:rPr lang="ko-KR" altLang="en-US" sz="3200" u="sng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시</a:t>
            </a:r>
            <a:endParaRPr lang="en-US" altLang="ko-KR" sz="3200" u="sng" dirty="0" smtClean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장소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신촌하나교회 </a:t>
            </a:r>
            <a:r>
              <a:rPr lang="ko-KR" altLang="en-US" sz="3200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중예배실</a:t>
            </a:r>
            <a:endParaRPr lang="en-US" altLang="ko-KR" sz="3200" dirty="0" smtClean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제목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예수님의 제자</a:t>
            </a:r>
            <a:endParaRPr lang="en-US" altLang="ko-KR" sz="3200" dirty="0" smtClean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5339916" y="3573016"/>
            <a:ext cx="6672064" cy="2304000"/>
            <a:chOff x="5519936" y="3392995"/>
            <a:chExt cx="6672064" cy="2304000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9936" y="3392995"/>
              <a:ext cx="3017254" cy="230400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3562" y="3392995"/>
              <a:ext cx="3598438" cy="230400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652387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송구 영신 예배 안내</a:t>
            </a:r>
            <a:endParaRPr lang="en-US" altLang="ko-KR" sz="4400" b="1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 smtClean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04</a:t>
            </a:r>
            <a:endParaRPr lang="en-US" altLang="ko-KR" sz="3600" dirty="0">
              <a:solidFill>
                <a:srgbClr val="FFFFFF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   고</a:t>
            </a: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091233" y="1665288"/>
            <a:ext cx="9862973" cy="406265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31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 송구 영신 예배 때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각 존 별로 장기 자랑</a:t>
            </a:r>
            <a:endParaRPr lang="en-US" altLang="ko-KR" sz="3200" dirty="0" smtClean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저녁 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6</a:t>
            </a: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시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저녁식사</a:t>
            </a:r>
            <a:endParaRPr lang="en-US" altLang="ko-KR" sz="2800" dirty="0" smtClean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저녁 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8:00 – 9:30: </a:t>
            </a: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존 별 장기 자랑</a:t>
            </a:r>
            <a:endParaRPr lang="en-US" altLang="ko-KR" sz="2800" dirty="0" smtClean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저녁 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9:40 – 10:20: 10</a:t>
            </a: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대 뉴스</a:t>
            </a:r>
            <a:endParaRPr lang="en-US" altLang="ko-KR" sz="2800" dirty="0" smtClean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저녁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10:30 – 11:30: </a:t>
            </a: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예배</a:t>
            </a:r>
            <a:endParaRPr lang="en-US" altLang="ko-KR" sz="2800" dirty="0" smtClean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저녁 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11:30 – : </a:t>
            </a: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말씀 뽑기</a:t>
            </a:r>
            <a:endParaRPr lang="en-US" altLang="ko-KR" sz="2800" dirty="0" smtClean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17259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신년 기도회 안내</a:t>
            </a:r>
            <a:endParaRPr lang="en-US" altLang="ko-KR" sz="4400" b="1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 smtClean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05</a:t>
            </a:r>
            <a:endParaRPr lang="en-US" altLang="ko-KR" sz="3600" dirty="0">
              <a:solidFill>
                <a:srgbClr val="FFFFFF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   고</a:t>
            </a: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057563" y="1765548"/>
            <a:ext cx="9862973" cy="15696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1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월 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2,3,4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 교회 신년 기도회</a:t>
            </a:r>
            <a:endParaRPr lang="en-US" altLang="ko-KR" sz="3200" dirty="0" smtClean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4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각 부서 신년 모임</a:t>
            </a:r>
            <a:endParaRPr lang="en-US" altLang="ko-KR" sz="3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18797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통독 서비스 신청 안내</a:t>
            </a:r>
            <a:endParaRPr lang="en-US" altLang="ko-KR" sz="4400" b="1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 smtClean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06</a:t>
            </a:r>
            <a:endParaRPr lang="en-US" altLang="ko-KR" sz="3600" dirty="0">
              <a:solidFill>
                <a:srgbClr val="FFFFFF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   고</a:t>
            </a: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767408" y="1765548"/>
            <a:ext cx="10655061" cy="230832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en-US" altLang="ko-KR" sz="3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2020</a:t>
            </a:r>
            <a:r>
              <a:rPr lang="ko-KR" altLang="en-US" sz="3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년 새해부터는 통독 </a:t>
            </a:r>
            <a:r>
              <a:rPr lang="ko-KR" altLang="en-US" sz="3200" dirty="0" err="1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스케쥴</a:t>
            </a:r>
            <a:r>
              <a:rPr lang="ko-KR" altLang="en-US" sz="3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알림 서비스를 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시작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!!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신청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김의석 형제 </a:t>
            </a:r>
            <a:endParaRPr lang="en-US" altLang="ko-KR" sz="3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방법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3200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카카오톡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또는 문자 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(010-4124-7022)</a:t>
            </a:r>
          </a:p>
        </p:txBody>
      </p:sp>
    </p:spTree>
    <p:extLst>
      <p:ext uri="{BB962C8B-B14F-4D97-AF65-F5344CB8AC3E}">
        <p14:creationId xmlns:p14="http://schemas.microsoft.com/office/powerpoint/2010/main" val="3503155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830695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조이챈트</a:t>
            </a:r>
            <a:r>
              <a:rPr lang="ko-KR" altLang="en-US" sz="44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음원 녹음 어린이 모집 </a:t>
            </a:r>
            <a:endParaRPr lang="en-US" altLang="ko-KR" sz="4400" b="1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 smtClean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07</a:t>
            </a:r>
            <a:endParaRPr lang="en-US" altLang="ko-KR" sz="3600" dirty="0">
              <a:solidFill>
                <a:srgbClr val="FFFFFF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   고</a:t>
            </a: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767408" y="1765548"/>
            <a:ext cx="10655061" cy="230832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대상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3200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조이랜드</a:t>
            </a:r>
            <a:endParaRPr lang="en-US" altLang="ko-KR" sz="3200" dirty="0" smtClean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일시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12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월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30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 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(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월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 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오후 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4:00 – 6:00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endParaRPr lang="en-US" altLang="ko-KR" sz="3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신청 및 문의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임성수 집사 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(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010-3009-4717)</a:t>
            </a:r>
            <a:endParaRPr lang="en-US" altLang="ko-KR" sz="3200" dirty="0" smtClean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11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59668" y="5337212"/>
            <a:ext cx="12072664" cy="71603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2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** </a:t>
            </a:r>
            <a:r>
              <a:rPr lang="ko-KR" altLang="en-US" sz="32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겨울 외투는 예배시간 중에 회의실에 보관하실 수 있습니다</a:t>
            </a:r>
            <a:r>
              <a:rPr lang="en-US" altLang="ko-KR" sz="32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62602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_Simple01">
  <a:themeElements>
    <a:clrScheme name="보라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최재훈 성도총회">
      <a:majorFont>
        <a:latin typeface="JBold"/>
        <a:ea typeface="JBold"/>
        <a:cs typeface=""/>
      </a:majorFont>
      <a:minorFont>
        <a:latin typeface="MV Boli"/>
        <a:ea typeface="서울남산체 M"/>
        <a:cs typeface="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</Words>
  <Application>Microsoft Office PowerPoint</Application>
  <PresentationFormat>와이드스크린</PresentationFormat>
  <Paragraphs>50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20" baseType="lpstr">
      <vt:lpstr>맑은 고딕</vt:lpstr>
      <vt:lpstr>Wingdings 3</vt:lpstr>
      <vt:lpstr>Arial</vt:lpstr>
      <vt:lpstr>MV Boli</vt:lpstr>
      <vt:lpstr>JBold</vt:lpstr>
      <vt:lpstr>굴림</vt:lpstr>
      <vt:lpstr>JBold</vt:lpstr>
      <vt:lpstr>HY견고딕</vt:lpstr>
      <vt:lpstr>서울남산체 M</vt:lpstr>
      <vt:lpstr>Wingdings</vt:lpstr>
      <vt:lpstr>Calibri</vt:lpstr>
      <vt:lpstr>New_Simple01</vt:lpstr>
      <vt:lpstr>PowerPoint 프레젠테이션</vt:lpstr>
      <vt:lpstr>광   고</vt:lpstr>
      <vt:lpstr>광   고</vt:lpstr>
      <vt:lpstr>광   고</vt:lpstr>
      <vt:lpstr>광   고</vt:lpstr>
      <vt:lpstr>광   고</vt:lpstr>
      <vt:lpstr>광   고</vt:lpstr>
      <vt:lpstr>광   고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2</cp:revision>
  <dcterms:created xsi:type="dcterms:W3CDTF">2017-01-12T06:05:15Z</dcterms:created>
  <dcterms:modified xsi:type="dcterms:W3CDTF">2019-12-28T13:28:09Z</dcterms:modified>
  <cp:version>0906.0100.01</cp:version>
</cp:coreProperties>
</file>