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handoutMasterIdLst>
    <p:handoutMasterId r:id="rId8"/>
  </p:handoutMasterIdLst>
  <p:sldIdLst>
    <p:sldId id="321" r:id="rId2"/>
    <p:sldId id="290" r:id="rId3"/>
    <p:sldId id="315" r:id="rId4"/>
    <p:sldId id="317" r:id="rId5"/>
    <p:sldId id="322" r:id="rId6"/>
  </p:sldIdLst>
  <p:sldSz cx="12192000" cy="6858000"/>
  <p:notesSz cx="7104063" cy="10234613"/>
  <p:embeddedFontLst>
    <p:embeddedFont>
      <p:font typeface="MV Boli" panose="02000500030200090000" pitchFamily="2" charset="0"/>
      <p:regular r:id="rId9"/>
    </p:embeddedFont>
    <p:embeddedFont>
      <p:font typeface="HY견고딕" panose="02030600000101010101" pitchFamily="18" charset="-127"/>
      <p:regular r:id="rId10"/>
    </p:embeddedFont>
    <p:embeddedFont>
      <p:font typeface="JBold" panose="020B0600000101010101" charset="-12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JBold" panose="020B0600000101010101" charset="-127"/>
      <p:regular r:id="rId11"/>
    </p:embeddedFont>
    <p:embeddedFont>
      <p:font typeface="맑은 고딕" panose="020B0503020000020004" pitchFamily="50" charset="-127"/>
      <p:regular r:id="rId16"/>
      <p:bold r:id="rId17"/>
    </p:embeddedFont>
    <p:embeddedFont>
      <p:font typeface="Wingdings 3" panose="05040102010807070707" pitchFamily="18" charset="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1"/>
            <p14:sldId id="290"/>
            <p14:sldId id="315"/>
            <p14:sldId id="317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 varScale="1">
        <p:scale>
          <a:sx n="77" d="100"/>
          <a:sy n="77" d="100"/>
        </p:scale>
        <p:origin x="168" y="96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2020-01-25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96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07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62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558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1/25/2020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1/25/2020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1/25/2020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1/25/2020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1/25/2020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1/25/2020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1/25/2020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1/25/2020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1/25/2020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1/25/2020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1/25/2020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p.godpeople.com/wp-content/uploads/2017/01/IMG_8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14" y="1052736"/>
            <a:ext cx="9144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파워워십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1" y="620689"/>
            <a:ext cx="90604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기부금 영수증 발급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765548"/>
            <a:ext cx="9862973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본당 뒤 신청서 작성 후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사무실에 제출해 주시면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행정처리 후에 발급해 드립니다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4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윈터스쿨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659396" y="1626153"/>
            <a:ext cx="9862973" cy="37117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신나고 재미있는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바이블쇼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액팅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클래스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코딩 특강 진행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!!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대상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초등학교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학년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학년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02.04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– 02.14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오후 </a:t>
            </a:r>
            <a:r>
              <a:rPr lang="en-US" altLang="ko-KR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-5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endParaRPr lang="en-US" altLang="ko-KR" sz="2800" u="sng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수업료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만원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문의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설예리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집사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096000" y="2708920"/>
            <a:ext cx="6080007" cy="3632261"/>
            <a:chOff x="6618879" y="3104964"/>
            <a:chExt cx="5557128" cy="312762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879" y="3111548"/>
              <a:ext cx="3121038" cy="312103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1" r="1135"/>
            <a:stretch/>
          </p:blipFill>
          <p:spPr>
            <a:xfrm>
              <a:off x="9803175" y="3104964"/>
              <a:ext cx="2372832" cy="3127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25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봄학기 </a:t>
            </a:r>
            <a:r>
              <a:rPr lang="en-US" altLang="ko-KR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개강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153"/>
            <a:ext cx="9862973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02.05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사도행전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임성일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선교사님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증인의 삶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이석만 목사님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복음의 기초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하순회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전도사님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</a:t>
            </a: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39516" y="6453336"/>
            <a:ext cx="8732091" cy="4042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**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겨울 외투는 예배시간 중에 회의실에 보관하실 수 있습니다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597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와이드스크린</PresentationFormat>
  <Paragraphs>32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7" baseType="lpstr">
      <vt:lpstr>Arial</vt:lpstr>
      <vt:lpstr>MV Boli</vt:lpstr>
      <vt:lpstr>굴림</vt:lpstr>
      <vt:lpstr>HY견고딕</vt:lpstr>
      <vt:lpstr>JBold</vt:lpstr>
      <vt:lpstr>Calibri</vt:lpstr>
      <vt:lpstr>Wingdings</vt:lpstr>
      <vt:lpstr>JBold</vt:lpstr>
      <vt:lpstr>서울남산체 M</vt:lpstr>
      <vt:lpstr>맑은 고딕</vt:lpstr>
      <vt:lpstr>Wingdings 3</vt:lpstr>
      <vt:lpstr>New_Simple01</vt:lpstr>
      <vt:lpstr>PowerPoint 프레젠테이션</vt:lpstr>
      <vt:lpstr>광   고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2020-01-25T11:20:41Z</dcterms:modified>
  <cp:version>0906.0100.01</cp:version>
</cp:coreProperties>
</file>