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290" r:id="rId2"/>
    <p:sldId id="322" r:id="rId3"/>
  </p:sldIdLst>
  <p:sldSz cx="12192000" cy="6858000"/>
  <p:notesSz cx="7104063" cy="10234613"/>
  <p:embeddedFontLst>
    <p:embeddedFont>
      <p:font typeface="맑은 고딕" panose="020B0503020000020004" pitchFamily="50" charset="-127"/>
      <p:regular r:id="rId6"/>
      <p:bold r:id="rId7"/>
    </p:embeddedFont>
    <p:embeddedFont>
      <p:font typeface="Wingdings 3" panose="05040102010807070707" pitchFamily="18" charset="2"/>
      <p:regular r:id="rId8"/>
    </p:embeddedFont>
    <p:embeddedFont>
      <p:font typeface="JBold" panose="020B0600000101010101" charset="-127"/>
      <p:regular r:id="rId9"/>
    </p:embeddedFont>
    <p:embeddedFont>
      <p:font typeface="MV Boli" panose="02000500030200090000" pitchFamily="2" charset="0"/>
      <p:regular r:id="rId10"/>
    </p:embeddedFont>
    <p:embeddedFont>
      <p:font typeface="HY견고딕" panose="02030600000101010101" pitchFamily="18" charset="-127"/>
      <p:regular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JBold" panose="020B0600000101010101" charset="-127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226" autoAdjust="0"/>
  </p:normalViewPr>
  <p:slideViewPr>
    <p:cSldViewPr>
      <p:cViewPr varScale="1">
        <p:scale>
          <a:sx n="77" d="100"/>
          <a:sy n="77" d="100"/>
        </p:scale>
        <p:origin x="168" y="96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2020-02-16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5587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2/16/2020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2/16/2020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2/16/2020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2/16/2020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2/16/2020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2/16/2020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2/16/2020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2/16/2020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2/16/2020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2/16/2020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2/16/2020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 </a:t>
            </a:r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4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선교지를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위한 기도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!</a:t>
            </a:r>
            <a:endParaRPr lang="en-US" altLang="ko-KR" sz="3200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성도 총회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91444" y="1626153"/>
            <a:ext cx="9862973" cy="54117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오늘 점심식사 후 성도 총회</a:t>
            </a:r>
            <a:r>
              <a:rPr lang="en-US" altLang="ko-KR" sz="28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선교사 </a:t>
            </a:r>
            <a:r>
              <a:rPr lang="ko-KR" altLang="en-US" sz="28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파송식도</a:t>
            </a:r>
            <a:r>
              <a:rPr lang="ko-KR" altLang="en-US" sz="28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함께 진행</a:t>
            </a:r>
            <a:endParaRPr lang="en-US" altLang="ko-KR" sz="28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14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739516" y="6453336"/>
            <a:ext cx="8732091" cy="40421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** </a:t>
            </a:r>
            <a:r>
              <a:rPr lang="ko-KR" altLang="en-US" sz="16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겨울 외투는 예배시간 중에 회의실에 보관하실 수 있습니다</a:t>
            </a:r>
            <a:r>
              <a:rPr lang="en-US" altLang="ko-KR" sz="16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55979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와이드스크린</PresentationFormat>
  <Paragraphs>11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맑은 고딕</vt:lpstr>
      <vt:lpstr>Wingdings 3</vt:lpstr>
      <vt:lpstr>서울남산체 M</vt:lpstr>
      <vt:lpstr>JBold</vt:lpstr>
      <vt:lpstr>MV Boli</vt:lpstr>
      <vt:lpstr>Arial</vt:lpstr>
      <vt:lpstr>굴림</vt:lpstr>
      <vt:lpstr>HY견고딕</vt:lpstr>
      <vt:lpstr>Wingdings</vt:lpstr>
      <vt:lpstr>Calibri</vt:lpstr>
      <vt:lpstr>JBold</vt:lpstr>
      <vt:lpstr>New_Simple01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2020-02-15T15:08:10Z</dcterms:modified>
  <cp:version>0906.0100.01</cp:version>
</cp:coreProperties>
</file>