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22" r:id="rId3"/>
  </p:sldIdLst>
  <p:sldSz cx="12192000" cy="6858000"/>
  <p:notesSz cx="7104063" cy="10234613"/>
  <p:embeddedFontLst>
    <p:embeddedFont>
      <p:font typeface="JBold" panose="020B0600000101010101" charset="-127"/>
      <p:regular r:id="rId6"/>
    </p:embeddedFont>
    <p:embeddedFont>
      <p:font typeface="Wingdings 3" panose="05040102010807070707" pitchFamily="18" charset="2"/>
      <p:regular r:id="rId7"/>
    </p:embeddedFont>
    <p:embeddedFont>
      <p:font typeface="MV Boli" panose="02000500030200090000" pitchFamily="2" charset="0"/>
      <p:regular r:id="rId8"/>
    </p:embeddedFont>
    <p:embeddedFont>
      <p:font typeface="HY견고딕" panose="02030600000101010101" pitchFamily="18" charset="-127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JBold" panose="020B0600000101010101" charset="-127"/>
      <p:regular r:id="rId6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77" d="100"/>
          <a:sy n="77" d="100"/>
        </p:scale>
        <p:origin x="168" y="96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2020-02-22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5587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2/22/2020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2/22/2020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2/22/2020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2/22/2020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 </a:t>
            </a:r>
            <a:r>
              <a:rPr lang="ko-KR" altLang="en-US" sz="4400" b="1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1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lang="ko-KR" altLang="en-US" sz="32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</a:t>
            </a:r>
            <a:r>
              <a:rPr lang="ko-KR" altLang="en-US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32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r>
              <a:rPr lang="en-US" altLang="ko-KR" sz="32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!</a:t>
            </a:r>
            <a:endParaRPr lang="en-US" altLang="ko-KR" sz="3200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개인위생 점검 안내</a:t>
            </a:r>
            <a:endParaRPr lang="en-US" altLang="ko-KR" sz="44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 smtClean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  <a:endParaRPr lang="en-US" altLang="ko-KR" sz="3600" dirty="0">
              <a:solidFill>
                <a:srgbClr val="FFFFFF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153"/>
            <a:ext cx="9862973" cy="112646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코로나 바이러스 확신이 우려되므로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개인위생 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8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손씻기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마스크스기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등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  <a:r>
              <a:rPr lang="ko-KR" altLang="en-US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에 특별히 신경 써 주시기 바랍니다</a:t>
            </a:r>
            <a:r>
              <a:rPr lang="en-US" altLang="ko-KR" sz="2800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14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39516" y="6453336"/>
            <a:ext cx="8732091" cy="40421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** </a:t>
            </a:r>
            <a:r>
              <a:rPr lang="ko-KR" altLang="en-US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겨울 외투는 예배시간 중에 회의실에 보관하실 수 있습니다</a:t>
            </a:r>
            <a:r>
              <a:rPr lang="en-US" altLang="ko-KR" sz="1600" dirty="0" smtClean="0">
                <a:solidFill>
                  <a:srgbClr val="FF000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55979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11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JBold</vt:lpstr>
      <vt:lpstr>Wingdings 3</vt:lpstr>
      <vt:lpstr>Arial</vt:lpstr>
      <vt:lpstr>MV Boli</vt:lpstr>
      <vt:lpstr>굴림</vt:lpstr>
      <vt:lpstr>HY견고딕</vt:lpstr>
      <vt:lpstr>Wingdings</vt:lpstr>
      <vt:lpstr>Calibri</vt:lpstr>
      <vt:lpstr>JBold</vt:lpstr>
      <vt:lpstr>맑은 고딕</vt:lpstr>
      <vt:lpstr>서울남산체 M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2020-02-22T04:31:21Z</dcterms:modified>
  <cp:version>0906.0100.01</cp:version>
</cp:coreProperties>
</file>