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4"/>
  </p:notesMasterIdLst>
  <p:handoutMasterIdLst>
    <p:handoutMasterId r:id="rId5"/>
  </p:handoutMasterIdLst>
  <p:sldIdLst>
    <p:sldId id="290" r:id="rId2"/>
    <p:sldId id="322" r:id="rId3"/>
  </p:sldIdLst>
  <p:sldSz cx="12192000" cy="6858000"/>
  <p:notesSz cx="7104063" cy="10234613"/>
  <p:embeddedFontLst>
    <p:embeddedFont>
      <p:font typeface="JBold" panose="020B0600000101010101" charset="-127"/>
      <p:regular r:id="rId6"/>
    </p:embeddedFont>
    <p:embeddedFont>
      <p:font typeface="Wingdings 3" panose="05040102010807070707" pitchFamily="18" charset="2"/>
      <p:regular r:id="rId7"/>
    </p:embeddedFont>
    <p:embeddedFont>
      <p:font typeface="MV Boli" panose="02000500030200090000" pitchFamily="2" charset="0"/>
      <p:regular r:id="rId8"/>
    </p:embeddedFont>
    <p:embeddedFont>
      <p:font typeface="HY견고딕" panose="02030600000101010101" pitchFamily="18" charset="-127"/>
      <p:regular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JBold" panose="020B0600000101010101" charset="-127"/>
      <p:regular r:id="rId6"/>
    </p:embeddedFont>
    <p:embeddedFont>
      <p:font typeface="맑은 고딕" panose="020B0503020000020004" pitchFamily="50" charset="-127"/>
      <p:regular r:id="rId14"/>
      <p:bold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90"/>
            <p14:sldId id="3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81226" autoAdjust="0"/>
  </p:normalViewPr>
  <p:slideViewPr>
    <p:cSldViewPr>
      <p:cViewPr varScale="1">
        <p:scale>
          <a:sx n="77" d="100"/>
          <a:sy n="77" d="100"/>
        </p:scale>
        <p:origin x="168" y="96"/>
      </p:cViewPr>
      <p:guideLst>
        <p:guide orient="horz" pos="1593"/>
        <p:guide orient="horz" pos="1049"/>
        <p:guide orient="horz" pos="1525"/>
        <p:guide orient="horz" pos="1638"/>
        <p:guide pos="3840"/>
        <p:guide pos="688"/>
        <p:guide pos="72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2020-02-22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235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85587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2/22/2020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2/22/2020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2/22/2020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2/22/2020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2/22/2020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2/22/2020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2/22/2020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2/22/2020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2/22/2020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2/22/2020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2/22/2020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 </a:t>
            </a:r>
            <a:r>
              <a:rPr lang="ko-KR" altLang="en-US" sz="4400" b="1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4400" b="1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이번주 </a:t>
            </a:r>
            <a:r>
              <a:rPr lang="ko-KR" altLang="en-US" sz="3200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3200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파워워십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!</a:t>
            </a:r>
            <a:endParaRPr lang="en-US" altLang="ko-KR" sz="3200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8788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개인위생 점검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091444" y="1626153"/>
            <a:ext cx="9862973" cy="112646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코로나 바이러스 확신이 우려되므로</a:t>
            </a:r>
            <a:r>
              <a:rPr lang="en-US" altLang="ko-KR" sz="28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8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개인위생 </a:t>
            </a:r>
            <a:r>
              <a:rPr lang="en-US" altLang="ko-KR" sz="28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800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손씻기</a:t>
            </a:r>
            <a:r>
              <a:rPr lang="en-US" altLang="ko-KR" sz="28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800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마스크스기</a:t>
            </a:r>
            <a:r>
              <a:rPr lang="ko-KR" altLang="en-US" sz="28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등</a:t>
            </a:r>
            <a:r>
              <a:rPr lang="en-US" altLang="ko-KR" sz="28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</a:t>
            </a:r>
            <a:r>
              <a:rPr lang="ko-KR" altLang="en-US" sz="28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에 특별히 신경 써 주시기 바랍니다</a:t>
            </a:r>
            <a:r>
              <a:rPr lang="en-US" altLang="ko-KR" sz="28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</a:p>
        </p:txBody>
      </p:sp>
      <p:sp>
        <p:nvSpPr>
          <p:cNvPr id="14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739516" y="6453336"/>
            <a:ext cx="8732091" cy="404213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** </a:t>
            </a:r>
            <a:r>
              <a:rPr lang="ko-KR" altLang="en-US" sz="16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겨울 외투는 예배시간 중에 회의실에 보관하실 수 있습니다</a:t>
            </a:r>
            <a:r>
              <a:rPr lang="en-US" altLang="ko-KR" sz="16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55979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와이드스크린</PresentationFormat>
  <Paragraphs>11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4" baseType="lpstr">
      <vt:lpstr>JBold</vt:lpstr>
      <vt:lpstr>Wingdings 3</vt:lpstr>
      <vt:lpstr>Arial</vt:lpstr>
      <vt:lpstr>MV Boli</vt:lpstr>
      <vt:lpstr>굴림</vt:lpstr>
      <vt:lpstr>HY견고딕</vt:lpstr>
      <vt:lpstr>Wingdings</vt:lpstr>
      <vt:lpstr>Calibri</vt:lpstr>
      <vt:lpstr>JBold</vt:lpstr>
      <vt:lpstr>맑은 고딕</vt:lpstr>
      <vt:lpstr>서울남산체 M</vt:lpstr>
      <vt:lpstr>New_Simple01</vt:lpstr>
      <vt:lpstr>광   고</vt:lpstr>
      <vt:lpstr>광   고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2020-02-22T04:31:21Z</dcterms:modified>
  <cp:version>0906.0100.01</cp:version>
</cp:coreProperties>
</file>