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4"/>
  </p:notesMasterIdLst>
  <p:handoutMasterIdLst>
    <p:handoutMasterId r:id="rId5"/>
  </p:handoutMasterIdLst>
  <p:sldIdLst>
    <p:sldId id="321" r:id="rId2"/>
    <p:sldId id="290" r:id="rId3"/>
  </p:sldIdLst>
  <p:sldSz cx="12192000" cy="6858000"/>
  <p:notesSz cx="7104063" cy="10234613"/>
  <p:embeddedFontLst>
    <p:embeddedFont>
      <p:font typeface="맑은 고딕" panose="020B0503020000020004" pitchFamily="50" charset="-127"/>
      <p:regular r:id="rId6"/>
      <p:bold r:id="rId7"/>
    </p:embeddedFont>
    <p:embeddedFont>
      <p:font typeface="Wingdings 3" panose="05040102010807070707" pitchFamily="18" charset="2"/>
      <p:regular r:id="rId8"/>
    </p:embeddedFont>
    <p:embeddedFont>
      <p:font typeface="MV Boli" panose="02000500030200090000" pitchFamily="2" charset="0"/>
      <p:regular r:id="rId9"/>
    </p:embeddedFont>
    <p:embeddedFont>
      <p:font typeface="HY견고딕" panose="02030600000101010101" pitchFamily="18" charset="-127"/>
      <p:regular r:id="rId10"/>
    </p:embeddedFont>
    <p:embeddedFont>
      <p:font typeface="JBold" panose="020B0600000101010101" charset="-127"/>
      <p:regular r:id="rId11"/>
    </p:embeddedFont>
    <p:embeddedFont>
      <p:font typeface="JBold" panose="020B0600000101010101" charset="-127"/>
      <p:regular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21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81226" autoAdjust="0"/>
  </p:normalViewPr>
  <p:slideViewPr>
    <p:cSldViewPr>
      <p:cViewPr varScale="1">
        <p:scale>
          <a:sx n="90" d="100"/>
          <a:sy n="90" d="100"/>
        </p:scale>
        <p:origin x="1254" y="84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E61C287-8BD5-4604-B322-543B3D6E1F78}" type="datetimeFigureOut">
              <a:rPr lang="ko-KR" altLang="en-US" smtClean="0"/>
              <a:t>2020-02-29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9075" tIns="49538" rIns="99075" bIns="49538" anchor="b" anchorCtr="0">
            <a:prstTxWarp prst="textNoShape">
              <a:avLst/>
            </a:prstTxWarp>
          </a:bodyPr>
          <a:lstStyle>
            <a:lvl1pPr algn="r">
              <a:defRPr sz="13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96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en-US" altLang="ko-KR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2/29/2020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2/29/2020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2/29/2020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2/29/2020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2/29/2020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2/29/2020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2/29/2020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2/29/2020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2/29/2020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2/29/2020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2/29/2020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p.godpeople.com/wp-content/uploads/2017/01/IMG_8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14" y="1052736"/>
            <a:ext cx="9144000" cy="485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3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코로나</a:t>
            </a:r>
            <a:r>
              <a:rPr lang="en-US" altLang="ko-KR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19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로 인한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793088" cy="186512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금주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, 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차주 주일예배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11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시 온라인 예배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주중 모임은 추후 공지 예정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와이드스크린</PresentationFormat>
  <Paragraphs>7</Paragraphs>
  <Slides>2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14" baseType="lpstr">
      <vt:lpstr>서울남산체 M</vt:lpstr>
      <vt:lpstr>맑은 고딕</vt:lpstr>
      <vt:lpstr>Wingdings 3</vt:lpstr>
      <vt:lpstr>Arial</vt:lpstr>
      <vt:lpstr>MV Boli</vt:lpstr>
      <vt:lpstr>굴림</vt:lpstr>
      <vt:lpstr>HY견고딕</vt:lpstr>
      <vt:lpstr>JBold</vt:lpstr>
      <vt:lpstr>JBold</vt:lpstr>
      <vt:lpstr>Wingdings</vt:lpstr>
      <vt:lpstr>Calibri</vt:lpstr>
      <vt:lpstr>New_Simple01</vt:lpstr>
      <vt:lpstr>PowerPoint 프레젠테이션</vt:lpstr>
      <vt:lpstr>광   고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2020-02-29T12:58:41Z</dcterms:modified>
  <cp:version>0906.0100.01</cp:version>
</cp:coreProperties>
</file>