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HY견고딕" panose="02030600000101010101" pitchFamily="18" charset="-127"/>
      <p:regular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B0600000101010101" charset="-127"/>
      <p:regular r:id="rId11"/>
    </p:embeddedFont>
    <p:embeddedFont>
      <p:font typeface="JBold" panose="020B0600000101010101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Wingdings 3" panose="05040102010807070707" pitchFamily="18" charset="2"/>
      <p:regular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2020-03-07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96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3/7/2020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3/7/2020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3/7/2020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3/7/2020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국가를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위한 기도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로 인한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금주 수요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휴강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웹 스트리밍 제공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목요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7812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HY견고딕</vt:lpstr>
      <vt:lpstr>Wingdings</vt:lpstr>
      <vt:lpstr>Calibri</vt:lpstr>
      <vt:lpstr>JBold</vt:lpstr>
      <vt:lpstr>JBold</vt:lpstr>
      <vt:lpstr>맑은 고딕</vt:lpstr>
      <vt:lpstr>Wingdings 3</vt:lpstr>
      <vt:lpstr>서울남산체 M</vt:lpstr>
      <vt:lpstr>Arial</vt:lpstr>
      <vt:lpstr>MV Boli</vt:lpstr>
      <vt:lpstr>굴림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2020-03-07T13:29:21Z</dcterms:modified>
  <cp:version>0906.0100.01</cp:version>
</cp:coreProperties>
</file>