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290" r:id="rId2"/>
    <p:sldId id="322" r:id="rId3"/>
  </p:sldIdLst>
  <p:sldSz cx="12192000" cy="6858000"/>
  <p:notesSz cx="7104063" cy="10234613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JBold" panose="020B0600000101010101" charset="-127"/>
      <p:regular r:id="rId10"/>
    </p:embeddedFont>
    <p:embeddedFont>
      <p:font typeface="맑은 고딕" panose="020B0503020000020004" pitchFamily="50" charset="-127"/>
      <p:regular r:id="rId11"/>
      <p:bold r:id="rId12"/>
    </p:embeddedFont>
    <p:embeddedFont>
      <p:font typeface="Wingdings 3" panose="05040102010807070707" pitchFamily="18" charset="2"/>
      <p:regular r:id="rId13"/>
    </p:embeddedFont>
    <p:embeddedFont>
      <p:font typeface="JBold" panose="020B0600000101010101" charset="-127"/>
      <p:regular r:id="rId10"/>
    </p:embeddedFont>
    <p:embeddedFont>
      <p:font typeface="MV Boli" panose="02000500030200090000" pitchFamily="2" charset="0"/>
      <p:regular r:id="rId14"/>
    </p:embeddedFont>
    <p:embeddedFont>
      <p:font typeface="HY견고딕" panose="02030600000101010101" pitchFamily="18" charset="-127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90"/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1226" autoAdjust="0"/>
  </p:normalViewPr>
  <p:slideViewPr>
    <p:cSldViewPr>
      <p:cViewPr varScale="1">
        <p:scale>
          <a:sx n="90" d="100"/>
          <a:sy n="90" d="100"/>
        </p:scale>
        <p:origin x="1254" y="84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2020-03-14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35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960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3/14/2020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3/14/2020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3/14/2020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3/14/2020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3/14/2020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3/14/2020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3/14/2020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3/14/2020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3/14/2020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3/14/2020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3/14/2020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3200" dirty="0" err="1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국가를 위한 기도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8788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코로나</a:t>
            </a:r>
            <a:r>
              <a:rPr lang="en-US" altLang="ko-KR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19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로 인한 </a:t>
            </a:r>
            <a:r>
              <a:rPr lang="ko-KR" altLang="en-US" sz="44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304698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금주 수요 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휴강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11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부만 진행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웹 스트리밍 제공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목요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토요 예배는 당분간 없습니다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  <a:p>
            <a:pPr>
              <a:lnSpc>
                <a:spcPct val="120000"/>
              </a:lnSpc>
            </a:pPr>
            <a:endParaRPr lang="en-US" altLang="ko-KR" sz="3200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7812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13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4" baseType="lpstr">
      <vt:lpstr>Wingdings</vt:lpstr>
      <vt:lpstr>Calibri</vt:lpstr>
      <vt:lpstr>JBold</vt:lpstr>
      <vt:lpstr>서울남산체 M</vt:lpstr>
      <vt:lpstr>맑은 고딕</vt:lpstr>
      <vt:lpstr>Wingdings 3</vt:lpstr>
      <vt:lpstr>JBold</vt:lpstr>
      <vt:lpstr>MV Boli</vt:lpstr>
      <vt:lpstr>Arial</vt:lpstr>
      <vt:lpstr>굴림</vt:lpstr>
      <vt:lpstr>HY견고딕</vt:lpstr>
      <vt:lpstr>New_Simple01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2020-03-14T13:12:44Z</dcterms:modified>
  <cp:version>0906.0100.01</cp:version>
</cp:coreProperties>
</file>