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22" r:id="rId3"/>
  </p:sldIdLst>
  <p:sldSz cx="12192000" cy="6858000"/>
  <p:notesSz cx="7104063" cy="10234613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B0600000101010101" charset="-127"/>
      <p:regular r:id="rId10"/>
    </p:embeddedFont>
    <p:embeddedFont>
      <p:font typeface="맑은 고딕" panose="020B0503020000020004" pitchFamily="50" charset="-127"/>
      <p:regular r:id="rId11"/>
      <p:bold r:id="rId12"/>
    </p:embeddedFont>
    <p:embeddedFont>
      <p:font typeface="Wingdings 3" panose="05040102010807070707" pitchFamily="18" charset="2"/>
      <p:regular r:id="rId13"/>
    </p:embeddedFont>
    <p:embeddedFont>
      <p:font typeface="JBold" panose="020B0600000101010101" charset="-127"/>
      <p:regular r:id="rId10"/>
    </p:embeddedFont>
    <p:embeddedFont>
      <p:font typeface="MV Boli" panose="02000500030200090000" pitchFamily="2" charset="0"/>
      <p:regular r:id="rId14"/>
    </p:embeddedFont>
    <p:embeddedFont>
      <p:font typeface="HY견고딕" panose="02030600000101010101" pitchFamily="18" charset="-127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2020-03-14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96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3/14/2020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3/14/2020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3/14/2020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3/14/2020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국가를 위한 기도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코로나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19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로 인한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금주 수요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휴강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웹 스트리밍 제공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목요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토요 예배는 당분간 없습니다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7812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Wingdings</vt:lpstr>
      <vt:lpstr>Calibri</vt:lpstr>
      <vt:lpstr>JBold</vt:lpstr>
      <vt:lpstr>서울남산체 M</vt:lpstr>
      <vt:lpstr>맑은 고딕</vt:lpstr>
      <vt:lpstr>Wingdings 3</vt:lpstr>
      <vt:lpstr>JBold</vt:lpstr>
      <vt:lpstr>MV Boli</vt:lpstr>
      <vt:lpstr>Arial</vt:lpstr>
      <vt:lpstr>굴림</vt:lpstr>
      <vt:lpstr>HY견고딕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2020-03-14T13:12:44Z</dcterms:modified>
  <cp:version>0906.0100.01</cp:version>
</cp:coreProperties>
</file>