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6"/>
  </p:notesMasterIdLst>
  <p:handoutMasterIdLst>
    <p:handoutMasterId r:id="rId7"/>
  </p:handoutMasterIdLst>
  <p:sldIdLst>
    <p:sldId id="290" r:id="rId2"/>
    <p:sldId id="322" r:id="rId3"/>
    <p:sldId id="323" r:id="rId4"/>
    <p:sldId id="324" r:id="rId5"/>
  </p:sldIdLst>
  <p:sldSz cx="12192000" cy="6858000"/>
  <p:notesSz cx="7104063" cy="10234613"/>
  <p:embeddedFontLst>
    <p:embeddedFont>
      <p:font typeface="맑은 고딕" panose="020B0503020000020004" pitchFamily="50" charset="-127"/>
      <p:regular r:id="rId8"/>
      <p:bold r:id="rId9"/>
    </p:embeddedFont>
    <p:embeddedFont>
      <p:font typeface="HY견고딕" panose="02030600000101010101" pitchFamily="18" charset="-127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Wingdings 3" panose="05040102010807070707" pitchFamily="18" charset="2"/>
      <p:regular r:id="rId15"/>
    </p:embeddedFont>
    <p:embeddedFont>
      <p:font typeface="JBold" panose="020B0600000101010101" charset="-127"/>
      <p:regular r:id="rId16"/>
    </p:embeddedFont>
    <p:embeddedFont>
      <p:font typeface="JBold" panose="020B0600000101010101" charset="-127"/>
      <p:regular r:id="rId16"/>
    </p:embeddedFont>
    <p:embeddedFont>
      <p:font typeface="MV Boli" panose="0200050003020009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90"/>
            <p14:sldId id="322"/>
            <p14:sldId id="323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1226" autoAdjust="0"/>
  </p:normalViewPr>
  <p:slideViewPr>
    <p:cSldViewPr>
      <p:cViewPr varScale="1">
        <p:scale>
          <a:sx n="90" d="100"/>
          <a:sy n="90" d="100"/>
        </p:scale>
        <p:origin x="1254" y="84"/>
      </p:cViewPr>
      <p:guideLst>
        <p:guide orient="horz" pos="1570"/>
        <p:guide orient="horz" pos="1049"/>
        <p:guide orient="horz" pos="1525"/>
        <p:guide orient="horz" pos="1638"/>
        <p:guide pos="3840"/>
        <p:guide pos="688"/>
        <p:guide pos="7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2020-04-11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960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407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773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4/11/2020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4/11/2020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4/11/2020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4/11/2020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4/11/2020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4/11/2020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4/11/2020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4/11/2020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4/11/2020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4/11/2020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4/11/2020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hyperlink" Target="https://www.ihappynanum.com/Nanum/B/HG1T2XNTN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lang="ko-KR" altLang="en-US" sz="32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국가를 위한 기도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코로나</a:t>
            </a:r>
            <a:r>
              <a:rPr lang="en-US" altLang="ko-KR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19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로 인한 </a:t>
            </a:r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10189132" cy="39333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주일 예배 </a:t>
            </a:r>
            <a:r>
              <a:rPr lang="en-US" altLang="ko-KR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(11</a:t>
            </a:r>
            <a:r>
              <a:rPr lang="ko-KR" altLang="en-US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lang="en-US" altLang="ko-KR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1</a:t>
            </a:r>
            <a:r>
              <a:rPr lang="ko-KR" altLang="en-US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부</a:t>
            </a:r>
            <a:r>
              <a:rPr lang="en-US" altLang="ko-KR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), </a:t>
            </a:r>
            <a:r>
              <a:rPr lang="ko-KR" altLang="en-US" sz="32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 </a:t>
            </a:r>
            <a:r>
              <a:rPr lang="ko-KR" altLang="en-US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웹 스트리밍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제공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수요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온라인 진행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복음의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기초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증인의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삶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ZOOM Live</a:t>
            </a:r>
          </a:p>
          <a:p>
            <a:pPr marL="914400" lvl="1" indent="-4572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로마서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YouTube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목요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녹화 방송 제공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토요 예배는 당분간 없습니다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</a:p>
          <a:p>
            <a:pPr>
              <a:lnSpc>
                <a:spcPct val="120000"/>
              </a:lnSpc>
            </a:pPr>
            <a:endParaRPr lang="en-US" altLang="ko-KR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7812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매일성경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구입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10189132" cy="119616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5/6</a:t>
            </a:r>
            <a:r>
              <a:rPr lang="ko-KR" altLang="en-US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달 매일 </a:t>
            </a:r>
            <a:r>
              <a:rPr lang="ko-KR" altLang="en-US" sz="32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성경구입을</a:t>
            </a:r>
            <a:r>
              <a:rPr lang="ko-KR" altLang="en-US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원하시는 분은 </a:t>
            </a:r>
            <a:r>
              <a:rPr lang="ko-KR" altLang="en-US" sz="32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셀리더에게</a:t>
            </a:r>
            <a:r>
              <a:rPr lang="ko-KR" altLang="en-US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신청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47881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난민 긴급 구호 </a:t>
            </a:r>
            <a:r>
              <a:rPr lang="en-US" altLang="ko-KR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4400" b="1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리홉</a:t>
            </a:r>
            <a:r>
              <a:rPr lang="en-US" altLang="ko-KR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04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10189132" cy="6052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난민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COVID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긴급 구호 모금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393758" y="5805264"/>
            <a:ext cx="7404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rgbClr val="333333"/>
                </a:solidFill>
                <a:latin typeface="&amp;quot"/>
              </a:rPr>
              <a:t>후원하기 </a:t>
            </a:r>
            <a:r>
              <a:rPr lang="en-US" altLang="ko-KR" b="1" u="sng" dirty="0">
                <a:solidFill>
                  <a:srgbClr val="333333"/>
                </a:solidFill>
                <a:latin typeface="&amp;quot"/>
                <a:hlinkClick r:id="rId4"/>
              </a:rPr>
              <a:t>https://www.ihappynanum.com/Nanum/B/HG1T2XNTN5</a:t>
            </a:r>
            <a:endParaRPr lang="ko-KR" altLang="en-US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8" y="2715279"/>
            <a:ext cx="2889632" cy="2880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102" y="2709240"/>
            <a:ext cx="2868882" cy="2880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004" y="2709240"/>
            <a:ext cx="2885571" cy="288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9391" y="2688365"/>
            <a:ext cx="29078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2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와이드스크린</PresentationFormat>
  <Paragraphs>26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7" baseType="lpstr">
      <vt:lpstr>서울남산체 M</vt:lpstr>
      <vt:lpstr>굴림</vt:lpstr>
      <vt:lpstr>&amp;quot</vt:lpstr>
      <vt:lpstr>맑은 고딕</vt:lpstr>
      <vt:lpstr>Wingdings</vt:lpstr>
      <vt:lpstr>HY견고딕</vt:lpstr>
      <vt:lpstr>Calibri</vt:lpstr>
      <vt:lpstr>Wingdings 3</vt:lpstr>
      <vt:lpstr>Arial</vt:lpstr>
      <vt:lpstr>JBold</vt:lpstr>
      <vt:lpstr>JBold</vt:lpstr>
      <vt:lpstr>MV Boli</vt:lpstr>
      <vt:lpstr>New_Simple01</vt:lpstr>
      <vt:lpstr>광   고</vt:lpstr>
      <vt:lpstr>광   고</vt:lpstr>
      <vt:lpstr>광   고</vt:lpstr>
      <vt:lpstr>광   고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2020-04-11T13:50:34Z</dcterms:modified>
  <cp:version>0906.0100.01</cp:version>
</cp:coreProperties>
</file>