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28" r:id="rId3"/>
  </p:sldIdLst>
  <p:sldSz cx="12192000" cy="6858000"/>
  <p:notesSz cx="7104063" cy="10234613"/>
  <p:embeddedFontLst>
    <p:embeddedFont>
      <p:font typeface="JBold" panose="020B0600000101010101" charset="-127"/>
      <p:regular r:id="rId6"/>
    </p:embeddedFont>
    <p:embeddedFont>
      <p:font typeface="HY견고딕" panose="02030600000101010101" pitchFamily="18" charset="-127"/>
      <p:regular r:id="rId7"/>
    </p:embeddedFont>
    <p:embeddedFont>
      <p:font typeface="JBold" panose="020B0600000101010101" charset="-127"/>
      <p:regular r:id="rId6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Wingdings 3" panose="05040102010807070707" pitchFamily="18" charset="2"/>
      <p:regular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39" d="100"/>
          <a:sy n="39" d="100"/>
        </p:scale>
        <p:origin x="1608" y="60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2020-06-13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881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6/13/2020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6/13/2020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6/13/2020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6/13/2020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선교지를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위한 기도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매일성경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구입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052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7/8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매일 성경 구입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신청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30156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와이드스크린</PresentationFormat>
  <Paragraphs>10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JBold</vt:lpstr>
      <vt:lpstr>굴림</vt:lpstr>
      <vt:lpstr>HY견고딕</vt:lpstr>
      <vt:lpstr>JBold</vt:lpstr>
      <vt:lpstr>Calibri</vt:lpstr>
      <vt:lpstr>Wingdings</vt:lpstr>
      <vt:lpstr>맑은 고딕</vt:lpstr>
      <vt:lpstr>서울남산체 M</vt:lpstr>
      <vt:lpstr>Wingdings 3</vt:lpstr>
      <vt:lpstr>Arial</vt:lpstr>
      <vt:lpstr>MV Boli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2020-06-13T13:03:21Z</dcterms:modified>
  <cp:version>0906.0100.01</cp:version>
</cp:coreProperties>
</file>