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326" r:id="rId2"/>
    <p:sldId id="332" r:id="rId3"/>
  </p:sldIdLst>
  <p:sldSz cx="12192000" cy="6858000"/>
  <p:notesSz cx="7104063" cy="10234613"/>
  <p:embeddedFontLst>
    <p:embeddedFont>
      <p:font typeface="JBold" panose="020B0600000101010101" charset="-127"/>
      <p:regular r:id="rId6"/>
    </p:embeddedFont>
    <p:embeddedFont>
      <p:font typeface="Wingdings 3" panose="05040102010807070707" pitchFamily="18" charset="2"/>
      <p:regular r:id="rId7"/>
    </p:embeddedFont>
    <p:embeddedFont>
      <p:font typeface="MV Boli" panose="02000500030200090000" pitchFamily="2" charset="0"/>
      <p:regular r:id="rId8"/>
    </p:embeddedFont>
    <p:embeddedFont>
      <p:font typeface="HY견고딕" panose="02030600000101010101" pitchFamily="18" charset="-127"/>
      <p:regular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JBold" panose="020B0600000101010101" charset="-127"/>
      <p:regular r:id="rId6"/>
    </p:embeddedFont>
    <p:embeddedFont>
      <p:font typeface="맑은 고딕" panose="020B0503020000020004" pitchFamily="50" charset="-127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26"/>
            <p14:sldId id="33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226" autoAdjust="0"/>
  </p:normalViewPr>
  <p:slideViewPr>
    <p:cSldViewPr>
      <p:cViewPr varScale="1">
        <p:scale>
          <a:sx n="56" d="100"/>
          <a:sy n="56" d="100"/>
        </p:scale>
        <p:origin x="132" y="78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2020-07-18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091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65857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7/18/2020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7/18/2020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7/18/2020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7/18/2020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7/18/2020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7/18/2020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7/18/2020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7/18/2020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7/18/2020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7/18/2020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7/18/2020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파워워십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651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</a:t>
            </a:r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참석시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44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QR</a:t>
            </a:r>
            <a:r>
              <a:rPr lang="ko-KR" altLang="en-US" sz="44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코드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스캔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10009112" cy="178709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모든 정규 예배에 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참석하시는 분은 </a:t>
            </a:r>
            <a:r>
              <a:rPr lang="en-US" altLang="ko-KR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QR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코드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스캔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QR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코드 스캔이 안되시는 분은 방명록을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작성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QR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코드는 네이버 또는 카카오톡에서 발급이 가능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54058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와이드스크린</PresentationFormat>
  <Paragraphs>11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JBold</vt:lpstr>
      <vt:lpstr>Wingdings 3</vt:lpstr>
      <vt:lpstr>Arial</vt:lpstr>
      <vt:lpstr>MV Boli</vt:lpstr>
      <vt:lpstr>굴림</vt:lpstr>
      <vt:lpstr>HY견고딕</vt:lpstr>
      <vt:lpstr>서울남산체 M</vt:lpstr>
      <vt:lpstr>Wingdings</vt:lpstr>
      <vt:lpstr>Calibri</vt:lpstr>
      <vt:lpstr>JBold</vt:lpstr>
      <vt:lpstr>맑은 고딕</vt:lpstr>
      <vt:lpstr>New_Simple01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2020-07-18T14:42:51Z</dcterms:modified>
  <cp:version>0906.0100.01</cp:version>
</cp:coreProperties>
</file>