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6" r:id="rId3"/>
  </p:sldIdLst>
  <p:sldSz cx="12192000" cy="6858000"/>
  <p:notesSz cx="7104063" cy="10234613"/>
  <p:embeddedFontLst>
    <p:embeddedFont>
      <p:font typeface="JBold" panose="020B0600000101010101" charset="-127"/>
      <p:regular r:id="rId6"/>
    </p:embeddedFont>
    <p:embeddedFont>
      <p:font typeface="Wingdings 3" panose="05040102010807070707" pitchFamily="18" charset="2"/>
      <p:regular r:id="rId7"/>
    </p:embeddedFont>
    <p:embeddedFont>
      <p:font typeface="MV Boli" panose="02000500030200090000" pitchFamily="2" charset="0"/>
      <p:regular r:id="rId8"/>
    </p:embeddedFont>
    <p:embeddedFont>
      <p:font typeface="HY견고딕" panose="02030600000101010101" pitchFamily="18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JBold" panose="020B0600000101010101" charset="-127"/>
      <p:regular r:id="rId6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56" d="100"/>
          <a:sy n="56" d="100"/>
        </p:scale>
        <p:origin x="132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2020-08-01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870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8/1/2020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8/1/2020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8/1/2020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8/1/2020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8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88964" y="1713862"/>
            <a:ext cx="10657184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제목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믿음의 눈으로 다시 읽어본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해방전후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한국현대사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강사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임성일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선교사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홍택규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전도사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수원하나교회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김성한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형제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8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8:30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분부터 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7242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와이드스크린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JBold</vt:lpstr>
      <vt:lpstr>Wingdings 3</vt:lpstr>
      <vt:lpstr>Arial</vt:lpstr>
      <vt:lpstr>MV Boli</vt:lpstr>
      <vt:lpstr>굴림</vt:lpstr>
      <vt:lpstr>서울남산체 M</vt:lpstr>
      <vt:lpstr>HY견고딕</vt:lpstr>
      <vt:lpstr>Wingdings</vt:lpstr>
      <vt:lpstr>Calibri</vt:lpstr>
      <vt:lpstr>JBold</vt:lpstr>
      <vt:lpstr>맑은 고딕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2020-08-01T02:46:16Z</dcterms:modified>
  <cp:version>0906.0100.01</cp:version>
</cp:coreProperties>
</file>