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326" r:id="rId2"/>
    <p:sldId id="337" r:id="rId3"/>
    <p:sldId id="336" r:id="rId4"/>
  </p:sldIdLst>
  <p:sldSz cx="12192000" cy="6858000"/>
  <p:notesSz cx="7104063" cy="10234613"/>
  <p:embeddedFontLst>
    <p:embeddedFont>
      <p:font typeface="맑은 고딕" panose="020B0503020000020004" pitchFamily="50" charset="-127"/>
      <p:regular r:id="rId7"/>
      <p:bold r:id="rId8"/>
    </p:embeddedFont>
    <p:embeddedFont>
      <p:font typeface="Wingdings 3" panose="05040102010807070707" pitchFamily="18" charset="2"/>
      <p:regular r:id="rId9"/>
    </p:embeddedFont>
    <p:embeddedFont>
      <p:font typeface="MV Boli" panose="02000500030200090000" pitchFamily="2" charset="0"/>
      <p:regular r:id="rId10"/>
    </p:embeddedFont>
    <p:embeddedFont>
      <p:font typeface="JBold" panose="020B0600000101010101" charset="-127"/>
      <p:regular r:id="rId11"/>
    </p:embeddedFont>
    <p:embeddedFont>
      <p:font typeface="HY견고딕" panose="02030600000101010101" pitchFamily="18" charset="-127"/>
      <p:regular r:id="rId12"/>
    </p:embeddedFont>
    <p:embeddedFont>
      <p:font typeface="JBold" panose="020B0600000101010101" charset="-127"/>
      <p:regular r:id="rId11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3" d="100"/>
          <a:sy n="93" d="100"/>
        </p:scale>
        <p:origin x="1218" y="96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2020-09-12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870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9/12/2020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9/12/2020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9/12/2020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9/12/2020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선교지를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위한 기도</a:t>
            </a: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587388" y="1425316"/>
            <a:ext cx="10731737" cy="58169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 및 정부 지침에 따라 모든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정규 예배를 온라인으로 전환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11:00 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 웹 스트리밍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온라인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토요 예배는 당분간 없습니다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화요 새벽기도 당분간 없습니다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예배팀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&amp;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영상팀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 스텝을 제외한 모든 교인 지체 분들은 온라인으로 예배 참석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정부 비대면 예배 기준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명 제한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하반기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88964" y="1713862"/>
            <a:ext cx="10657184" cy="35086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강좌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마태복음 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초급반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이석만 목사님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</a:t>
            </a: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        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고린도전서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중급반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임성일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선교사님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수요일</a:t>
            </a:r>
            <a:r>
              <a:rPr lang="en-US" altLang="ko-KR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신구약중간사와 마태복음 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개요</a:t>
            </a:r>
            <a:endParaRPr lang="en-US" altLang="ko-KR" sz="2800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16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수요일</a:t>
            </a:r>
            <a:r>
              <a:rPr lang="en-US" altLang="ko-KR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마태복음과 </a:t>
            </a:r>
            <a:r>
              <a:rPr lang="ko-KR" altLang="en-US" sz="2800" dirty="0" err="1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고리도전서</a:t>
            </a:r>
            <a:r>
              <a:rPr lang="ko-KR" altLang="en-US" sz="2800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각각 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개강</a:t>
            </a:r>
            <a:endParaRPr lang="en-US" altLang="ko-KR" sz="2800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8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코로나 상황으로 인하여 인터넷으로 강의</a:t>
            </a:r>
            <a:endParaRPr lang="en-US" altLang="ko-KR" sz="28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7242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와이드스크린</PresentationFormat>
  <Paragraphs>25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맑은 고딕</vt:lpstr>
      <vt:lpstr>Wingdings 3</vt:lpstr>
      <vt:lpstr>Arial</vt:lpstr>
      <vt:lpstr>서울남산체 M</vt:lpstr>
      <vt:lpstr>MV Boli</vt:lpstr>
      <vt:lpstr>JBold</vt:lpstr>
      <vt:lpstr>굴림</vt:lpstr>
      <vt:lpstr>HY견고딕</vt:lpstr>
      <vt:lpstr>JBold</vt:lpstr>
      <vt:lpstr>Calibri</vt:lpstr>
      <vt:lpstr>Wingdings</vt:lpstr>
      <vt:lpstr>New_Simple01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2020-09-11T16:11:38Z</dcterms:modified>
  <cp:version>0906.0100.01</cp:version>
</cp:coreProperties>
</file>