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326" r:id="rId2"/>
    <p:sldId id="337" r:id="rId3"/>
  </p:sldIdLst>
  <p:sldSz cx="12192000" cy="6858000"/>
  <p:notesSz cx="7104063" cy="10234613"/>
  <p:embeddedFontLst>
    <p:embeddedFont>
      <p:font typeface="맑은 고딕" panose="020B0503020000020004" pitchFamily="50" charset="-127"/>
      <p:regular r:id="rId6"/>
      <p:bold r:id="rId7"/>
    </p:embeddedFont>
    <p:embeddedFont>
      <p:font typeface="Wingdings 3" panose="05040102010807070707" pitchFamily="18" charset="2"/>
      <p:regular r:id="rId8"/>
    </p:embeddedFont>
    <p:embeddedFont>
      <p:font typeface="MV Boli" panose="02000500030200090000" pitchFamily="2" charset="0"/>
      <p:regular r:id="rId9"/>
    </p:embeddedFont>
    <p:embeddedFont>
      <p:font typeface="JBold" panose="020B0600000101010101" charset="-127"/>
      <p:regular r:id="rId10"/>
    </p:embeddedFont>
    <p:embeddedFont>
      <p:font typeface="HY견고딕" panose="02030600000101010101" pitchFamily="18" charset="-127"/>
      <p:regular r:id="rId11"/>
    </p:embeddedFont>
    <p:embeddedFont>
      <p:font typeface="JBold" panose="020B0600000101010101" charset="-127"/>
      <p:regular r:id="rId10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326"/>
            <p14:sldId id="33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81226" autoAdjust="0"/>
  </p:normalViewPr>
  <p:slideViewPr>
    <p:cSldViewPr>
      <p:cViewPr varScale="1">
        <p:scale>
          <a:sx n="93" d="100"/>
          <a:sy n="93" d="100"/>
        </p:scale>
        <p:origin x="1218" y="84"/>
      </p:cViewPr>
      <p:guideLst>
        <p:guide orient="horz" pos="1593"/>
        <p:guide orient="horz" pos="1049"/>
        <p:guide orient="horz" pos="1525"/>
        <p:guide orient="horz" pos="1638"/>
        <p:guide pos="3840"/>
        <p:guide pos="688"/>
        <p:guide pos="72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2020-09-19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0914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58747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9/19/2020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9/19/2020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9/19/2020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9/19/2020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9/19/2020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9/19/2020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9/19/2020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9/19/2020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9/19/2020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9/19/2020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9/19/2020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lang="ko-KR" altLang="en-US" sz="3200" dirty="0" err="1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32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</a:t>
            </a:r>
            <a:r>
              <a:rPr lang="en-US" altLang="ko-KR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파워워십</a:t>
            </a:r>
            <a:endParaRPr lang="en-US" altLang="ko-KR" sz="32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5651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시간 변동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587388" y="1425316"/>
            <a:ext cx="10731737" cy="581697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사회적 거리 두기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단계 및 정부 지침에 따라 모든 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정규 예배를 온라인으로 전환</a:t>
            </a:r>
            <a:endParaRPr lang="en-US" altLang="ko-KR" sz="2400" u="sng" dirty="0" smtClean="0">
              <a:solidFill>
                <a:srgbClr val="FF000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수요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8:30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웹 스트리밍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기도회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9:00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웹 스트리밍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주일 예배 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11:00 1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부만 진행 웹 스트리밍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조이스쿨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 온라인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토요 예배는 당분간 없습니다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화요 새벽기도 당분간 없습니다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예배팀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&amp; </a:t>
            </a: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영상팀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교회 스텝을 제외한 모든 교인 지체 분들은 온라인으로 예배 참석 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정부 비대면 예배 기준 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20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명 제한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endParaRPr lang="en-US" altLang="ko-KR" sz="32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1595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와이드스크린</PresentationFormat>
  <Paragraphs>16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4" baseType="lpstr">
      <vt:lpstr>맑은 고딕</vt:lpstr>
      <vt:lpstr>Wingdings 3</vt:lpstr>
      <vt:lpstr>Arial</vt:lpstr>
      <vt:lpstr>MV Boli</vt:lpstr>
      <vt:lpstr>JBold</vt:lpstr>
      <vt:lpstr>서울남산체 M</vt:lpstr>
      <vt:lpstr>굴림</vt:lpstr>
      <vt:lpstr>HY견고딕</vt:lpstr>
      <vt:lpstr>JBold</vt:lpstr>
      <vt:lpstr>Calibri</vt:lpstr>
      <vt:lpstr>Wingdings</vt:lpstr>
      <vt:lpstr>New_Simple01</vt:lpstr>
      <vt:lpstr>광   고</vt:lpstr>
      <vt:lpstr>광   고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2020-09-18T15:19:12Z</dcterms:modified>
  <cp:version>0906.0100.01</cp:version>
</cp:coreProperties>
</file>