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7" r:id="rId3"/>
  </p:sldIdLst>
  <p:sldSz cx="12192000" cy="6858000"/>
  <p:notesSz cx="7104063" cy="10234613"/>
  <p:embeddedFontLst>
    <p:embeddedFont>
      <p:font typeface="맑은 고딕" panose="020B0503020000020004" pitchFamily="50" charset="-127"/>
      <p:regular r:id="rId6"/>
      <p:bold r:id="rId7"/>
    </p:embeddedFont>
    <p:embeddedFont>
      <p:font typeface="Wingdings 3" panose="05040102010807070707" pitchFamily="18" charset="2"/>
      <p:regular r:id="rId8"/>
    </p:embeddedFont>
    <p:embeddedFont>
      <p:font typeface="JBold" panose="020B0600000101010101" charset="-127"/>
      <p:regular r:id="rId9"/>
    </p:embeddedFont>
    <p:embeddedFont>
      <p:font typeface="MV Boli" panose="02000500030200090000" pitchFamily="2" charset="0"/>
      <p:regular r:id="rId10"/>
    </p:embeddedFont>
    <p:embeddedFont>
      <p:font typeface="HY견고딕" panose="02030600000101010101" pitchFamily="18" charset="-127"/>
      <p:regular r:id="rId11"/>
    </p:embeddedFont>
    <p:embeddedFont>
      <p:font typeface="JBold" panose="020B0600000101010101" charset="-127"/>
      <p:regular r:id="rId9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84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2020-10-10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10/10/2020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10/10/2020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10/10/2020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10/10/2020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지체를 위한 기도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587388" y="1425316"/>
            <a:ext cx="10731737" cy="526297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 및 정부 지침에 따라 모든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정규 예배를 온라인으로 전환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8:30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9:00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11:00 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부만 진행 웹 스트리밍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온라인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lvl="1">
              <a:lnSpc>
                <a:spcPct val="150000"/>
              </a:lnSpc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예배팀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&amp;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영상팀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 스텝을 제외한 모든 교인 지체 분들은 온라인으로 예배 참석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정부 비대면 예배 기준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명 제한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와이드스크린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Wingdings 3</vt:lpstr>
      <vt:lpstr>JBold</vt:lpstr>
      <vt:lpstr>MV Boli</vt:lpstr>
      <vt:lpstr>Arial</vt:lpstr>
      <vt:lpstr>굴림</vt:lpstr>
      <vt:lpstr>HY견고딕</vt:lpstr>
      <vt:lpstr>JBold</vt:lpstr>
      <vt:lpstr>Wingdings</vt:lpstr>
      <vt:lpstr>Calibri</vt:lpstr>
      <vt:lpstr>서울남산체 M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2020-10-10T04:03:41Z</dcterms:modified>
  <cp:version>0906.0100.01</cp:version>
</cp:coreProperties>
</file>