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4"/>
  </p:notesMasterIdLst>
  <p:handoutMasterIdLst>
    <p:handoutMasterId r:id="rId5"/>
  </p:handoutMasterIdLst>
  <p:sldIdLst>
    <p:sldId id="326" r:id="rId2"/>
    <p:sldId id="337" r:id="rId3"/>
  </p:sldIdLst>
  <p:sldSz cx="12192000" cy="6858000"/>
  <p:notesSz cx="7104063" cy="10234613"/>
  <p:embeddedFontLst>
    <p:embeddedFont>
      <p:font typeface="맑은 고딕" panose="020B0503020000020004" pitchFamily="50" charset="-127"/>
      <p:regular r:id="rId6"/>
      <p:bold r:id="rId7"/>
    </p:embeddedFont>
    <p:embeddedFont>
      <p:font typeface="Wingdings 3" panose="05040102010807070707" pitchFamily="18" charset="2"/>
      <p:regular r:id="rId8"/>
    </p:embeddedFont>
    <p:embeddedFont>
      <p:font typeface="JBold" panose="020B0600000101010101" charset="-127"/>
      <p:regular r:id="rId9"/>
    </p:embeddedFont>
    <p:embeddedFont>
      <p:font typeface="MV Boli" panose="02000500030200090000" pitchFamily="2" charset="0"/>
      <p:regular r:id="rId10"/>
    </p:embeddedFont>
    <p:embeddedFont>
      <p:font typeface="HY견고딕" panose="02030600000101010101" pitchFamily="18" charset="-127"/>
      <p:regular r:id="rId11"/>
    </p:embeddedFont>
    <p:embeddedFont>
      <p:font typeface="JBold" panose="020B0600000101010101" charset="-127"/>
      <p:regular r:id="rId9"/>
    </p:embeddedFont>
    <p:embeddedFont>
      <p:font typeface="Calibri" panose="020F0502020204030204" pitchFamily="34" charset="0"/>
      <p:regular r:id="rId12"/>
      <p:bold r:id="rId13"/>
      <p:italic r:id="rId14"/>
      <p:boldItalic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326"/>
            <p14:sldId id="33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orient="horz" pos="1049" userDrawn="1">
          <p15:clr>
            <a:srgbClr val="A4A3A4"/>
          </p15:clr>
        </p15:guide>
        <p15:guide id="3" orient="horz" pos="1525" userDrawn="1">
          <p15:clr>
            <a:srgbClr val="A4A3A4"/>
          </p15:clr>
        </p15:guide>
        <p15:guide id="4" orient="horz" pos="1638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pos="688" userDrawn="1">
          <p15:clr>
            <a:srgbClr val="A4A3A4"/>
          </p15:clr>
        </p15:guide>
        <p15:guide id="7" pos="726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81226" autoAdjust="0"/>
  </p:normalViewPr>
  <p:slideViewPr>
    <p:cSldViewPr>
      <p:cViewPr varScale="1">
        <p:scale>
          <a:sx n="90" d="100"/>
          <a:sy n="90" d="100"/>
        </p:scale>
        <p:origin x="1254" y="84"/>
      </p:cViewPr>
      <p:guideLst>
        <p:guide orient="horz" pos="1593"/>
        <p:guide orient="horz" pos="1049"/>
        <p:guide orient="horz" pos="1525"/>
        <p:guide orient="horz" pos="1638"/>
        <p:guide pos="3840"/>
        <p:guide pos="688"/>
        <p:guide pos="72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5" d="100"/>
          <a:sy n="65" d="100"/>
        </p:scale>
        <p:origin x="2811" y="42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handoutMaster" Target="handoutMasters/handoutMaster1.xml"/><Relationship Id="rId15" Type="http://schemas.openxmlformats.org/officeDocument/2006/relationships/font" Target="fonts/font10.fntdata"/><Relationship Id="rId10" Type="http://schemas.openxmlformats.org/officeDocument/2006/relationships/font" Target="fonts/font5.fntdata"/><Relationship Id="rId19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4.fntdata"/><Relationship Id="rId14" Type="http://schemas.openxmlformats.org/officeDocument/2006/relationships/font" Target="fonts/font9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40E78BB4-8C7B-4F12-82D6-750BD5636D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BA68741-F0CE-4651-B0A9-FC3D6AA4E4C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E61C287-8BD5-4604-B322-543B3D6E1F78}" type="datetimeFigureOut">
              <a:rPr lang="ko-KR" altLang="en-US" smtClean="0"/>
              <a:t>2020-10-10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5372E8C-B79A-40A3-8659-FD570CFA75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30AD6B9-B93F-4AC9-9020-913EC9E98D2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7EFA8A36-8CD6-4B71-8BC0-FBA7F2EA4F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038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42875" y="768350"/>
            <a:ext cx="6818313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r">
              <a:defRPr sz="13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70914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58747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0832" y="3118107"/>
            <a:ext cx="10375392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10948416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10/10/2020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2" y="1600203"/>
            <a:ext cx="10257433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10/10/2020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7182612" y="2048256"/>
            <a:ext cx="6519672" cy="2414016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737600" y="6135624"/>
            <a:ext cx="1316736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1474908" y="1379355"/>
            <a:ext cx="719328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11472672" y="0"/>
            <a:ext cx="719328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41536" y="274637"/>
            <a:ext cx="2231136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6864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10/10/2020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3BD42E43-443C-466D-BDA8-991B63FA0E19}" type="datetimeFigureOut">
              <a:rPr lang="en-US" altLang="ko-KR" smtClean="0"/>
              <a:pPr/>
              <a:t>10/10/2020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1728" y="3044952"/>
            <a:ext cx="6254496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10/10/2020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09600" y="3813048"/>
            <a:ext cx="103632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10/10/2020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3" y="1627632"/>
            <a:ext cx="5386917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3" y="2286000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6193370" y="1627632"/>
            <a:ext cx="5389033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286000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10/10/2020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10/10/2020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11789664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10/10/2020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548640"/>
            <a:ext cx="10265664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07936" y="1645920"/>
            <a:ext cx="3755136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10/10/2020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645920"/>
            <a:ext cx="64008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1824" y="658368"/>
            <a:ext cx="73152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2389632" y="1618488"/>
            <a:ext cx="73152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632" y="5413248"/>
            <a:ext cx="73152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10/10/2020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115824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10887456" y="996696"/>
            <a:ext cx="1304544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377440" y="0"/>
            <a:ext cx="2596896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243072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9496"/>
            <a:ext cx="109728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74336" y="6455664"/>
            <a:ext cx="2309796" cy="223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227017" y="31752"/>
            <a:ext cx="492125" cy="647700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  <p:pic>
        <p:nvPicPr>
          <p:cNvPr id="1025" name="그림 2">
            <a:extLst>
              <a:ext uri="{FF2B5EF4-FFF2-40B4-BE49-F238E27FC236}">
                <a16:creationId xmlns:a16="http://schemas.microsoft.com/office/drawing/2014/main" id="{F95F2830-2F7A-47F3-AA00-AAAA7028EB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362" y="6126166"/>
            <a:ext cx="2000250" cy="604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직사각형 25">
            <a:extLst>
              <a:ext uri="{FF2B5EF4-FFF2-40B4-BE49-F238E27FC236}">
                <a16:creationId xmlns:a16="http://schemas.microsoft.com/office/drawing/2014/main" id="{AC5CF245-0C2D-4005-8E5B-56EE243BA676}"/>
              </a:ext>
            </a:extLst>
          </p:cNvPr>
          <p:cNvSpPr/>
          <p:nvPr userDrawn="1"/>
        </p:nvSpPr>
        <p:spPr>
          <a:xfrm>
            <a:off x="609600" y="6279703"/>
            <a:ext cx="4046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사랑과 성령으로 충만한 제자들을 낳고 키우고 보내는 </a:t>
            </a:r>
          </a:p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초대교회 같은 공동체</a:t>
            </a:r>
          </a:p>
        </p:txBody>
      </p: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 err="1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예배 안내</a:t>
            </a:r>
            <a:endParaRPr lang="en-US" altLang="ko-KR" sz="44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 smtClean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  <a:endParaRPr lang="en-US" altLang="ko-KR" sz="3600" dirty="0">
              <a:solidFill>
                <a:srgbClr val="FFFFFF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1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127448" y="1671642"/>
            <a:ext cx="9793088" cy="683264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이번주 </a:t>
            </a:r>
            <a:r>
              <a:rPr lang="ko-KR" altLang="en-US" sz="3200" dirty="0" err="1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lang="ko-KR" altLang="en-US" sz="3200" dirty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예배</a:t>
            </a:r>
            <a:r>
              <a:rPr lang="en-US" altLang="ko-KR" sz="3200" dirty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지체를 위한 기도</a:t>
            </a:r>
            <a:endParaRPr lang="en-US" altLang="ko-KR" sz="3200" dirty="0"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656517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 smtClean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02</a:t>
            </a:r>
            <a:endParaRPr lang="en-US" altLang="ko-KR" sz="3600" dirty="0">
              <a:solidFill>
                <a:srgbClr val="FFFFFF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2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예배 시간 변동 안내</a:t>
            </a:r>
            <a:endParaRPr lang="en-US" altLang="ko-KR" sz="44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9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587388" y="1425316"/>
            <a:ext cx="10731737" cy="5262979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charset="2"/>
              <a:buChar char="§"/>
            </a:pP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사회적 거리 두기 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2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단계 및 정부 지침에 따라 모든 </a:t>
            </a:r>
            <a:r>
              <a:rPr lang="ko-KR" altLang="en-US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정규 예배를 온라인으로 전환</a:t>
            </a:r>
            <a:endParaRPr lang="en-US" altLang="ko-KR" sz="2400" u="sng" dirty="0" smtClean="0">
              <a:solidFill>
                <a:srgbClr val="FF000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수요 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HTS 8:30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웹 스트리밍</a:t>
            </a:r>
            <a:endParaRPr lang="en-US" altLang="ko-KR" sz="2400" dirty="0" smtClean="0"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ko-KR" altLang="en-US" sz="2400" dirty="0" err="1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기도회 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9:00 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웹 스트리밍</a:t>
            </a:r>
            <a:endParaRPr lang="en-US" altLang="ko-KR" sz="2400" dirty="0" smtClean="0"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ko-KR" altLang="en-US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주일 예배 </a:t>
            </a:r>
            <a:r>
              <a:rPr lang="en-US" altLang="ko-KR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11:00 1</a:t>
            </a:r>
            <a:r>
              <a:rPr lang="ko-KR" altLang="en-US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부만 진행 웹 스트리밍</a:t>
            </a: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2400" dirty="0" err="1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조이스쿨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예배 온라인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)</a:t>
            </a:r>
          </a:p>
          <a:p>
            <a:pPr lvl="1">
              <a:lnSpc>
                <a:spcPct val="150000"/>
              </a:lnSpc>
            </a:pPr>
            <a:endParaRPr lang="en-US" altLang="ko-KR" sz="2400" dirty="0" smtClean="0"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indent="-342900">
              <a:lnSpc>
                <a:spcPct val="150000"/>
              </a:lnSpc>
              <a:buFont typeface="Wingdings" charset="2"/>
              <a:buChar char="§"/>
            </a:pPr>
            <a:r>
              <a:rPr lang="ko-KR" altLang="en-US" sz="2400" dirty="0" err="1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예배팀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&amp; </a:t>
            </a:r>
            <a:r>
              <a:rPr lang="ko-KR" altLang="en-US" sz="2400" dirty="0" err="1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영상팀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교회 스텝을 제외한 모든 교인 지체 분들은 온라인으로 예배 참석 </a:t>
            </a:r>
            <a:r>
              <a:rPr lang="en-US" altLang="ko-KR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정부 비대면 예배 기준 </a:t>
            </a:r>
            <a:r>
              <a:rPr lang="en-US" altLang="ko-KR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20</a:t>
            </a:r>
            <a:r>
              <a:rPr lang="ko-KR" altLang="en-US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명 제한</a:t>
            </a:r>
            <a:r>
              <a:rPr lang="en-US" altLang="ko-KR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)</a:t>
            </a:r>
          </a:p>
          <a:p>
            <a:pPr marL="342900" indent="-342900">
              <a:lnSpc>
                <a:spcPct val="150000"/>
              </a:lnSpc>
              <a:buFont typeface="Wingdings" charset="2"/>
              <a:buChar char="§"/>
            </a:pPr>
            <a:endParaRPr lang="en-US" altLang="ko-KR" sz="3200" dirty="0" smtClean="0"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315958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w_Simple01">
  <a:themeElements>
    <a:clrScheme name="보라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Microsoft Office PowerPoint</Application>
  <PresentationFormat>와이드스크린</PresentationFormat>
  <Paragraphs>15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4" baseType="lpstr">
      <vt:lpstr>맑은 고딕</vt:lpstr>
      <vt:lpstr>Wingdings 3</vt:lpstr>
      <vt:lpstr>JBold</vt:lpstr>
      <vt:lpstr>MV Boli</vt:lpstr>
      <vt:lpstr>Arial</vt:lpstr>
      <vt:lpstr>굴림</vt:lpstr>
      <vt:lpstr>HY견고딕</vt:lpstr>
      <vt:lpstr>JBold</vt:lpstr>
      <vt:lpstr>Wingdings</vt:lpstr>
      <vt:lpstr>Calibri</vt:lpstr>
      <vt:lpstr>서울남산체 M</vt:lpstr>
      <vt:lpstr>New_Simple01</vt:lpstr>
      <vt:lpstr>광   고</vt:lpstr>
      <vt:lpstr>광   고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2020-10-10T04:03:41Z</dcterms:modified>
  <cp:version>0906.0100.01</cp:version>
</cp:coreProperties>
</file>