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JBold" panose="020B0600000101010101" charset="-127"/>
      <p:regular r:id="rId8"/>
    </p:embeddedFont>
    <p:embeddedFont>
      <p:font typeface="MV Boli" panose="02000500030200090000" pitchFamily="2" charset="0"/>
      <p:regular r:id="rId9"/>
    </p:embeddedFont>
    <p:embeddedFont>
      <p:font typeface="HY견고딕" panose="02030600000101010101" pitchFamily="18" charset="-127"/>
      <p:regular r:id="rId10"/>
    </p:embeddedFont>
    <p:embeddedFont>
      <p:font typeface="Wingdings 3" panose="05040102010807070707" pitchFamily="18" charset="2"/>
      <p:regular r:id="rId11"/>
    </p:embeddedFont>
    <p:embeddedFont>
      <p:font typeface="JBold" panose="020B0600000101010101" charset="-127"/>
      <p:regular r:id="rId8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2020-10-16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10/16/2020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10/16/2020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10/16/2020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위한 기도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730131" y="1853707"/>
            <a:ext cx="10731737" cy="397031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 완화로 </a:t>
            </a:r>
            <a:r>
              <a:rPr lang="ko-KR" altLang="en-US" sz="2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현장 대면 예배 가능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현장 예배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+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송출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현장 예배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+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송출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:30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+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송출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랜드 예배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오후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2:00 2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1">
              <a:lnSpc>
                <a:spcPct val="150000"/>
              </a:lnSpc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방역 수칙 준수를 위해 본당 참석 인원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50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명으로 제한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와이드스크린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Wingdings</vt:lpstr>
      <vt:lpstr>Arial</vt:lpstr>
      <vt:lpstr>JBold</vt:lpstr>
      <vt:lpstr>서울남산체 M</vt:lpstr>
      <vt:lpstr>MV Boli</vt:lpstr>
      <vt:lpstr>HY견고딕</vt:lpstr>
      <vt:lpstr>Wingdings 3</vt:lpstr>
      <vt:lpstr>JBold</vt:lpstr>
      <vt:lpstr>굴림</vt:lpstr>
      <vt:lpstr>Calibri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2020-10-16T08:28:43Z</dcterms:modified>
  <cp:version>0906.0100.01</cp:version>
</cp:coreProperties>
</file>