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326" r:id="rId2"/>
    <p:sldId id="337" r:id="rId3"/>
    <p:sldId id="340" r:id="rId4"/>
  </p:sldIdLst>
  <p:sldSz cx="12192000" cy="6858000"/>
  <p:notesSz cx="7104063" cy="10234613"/>
  <p:embeddedFontLst>
    <p:embeddedFont>
      <p:font typeface="맑은 고딕" panose="020B0503020000020004" pitchFamily="50" charset="-127"/>
      <p:regular r:id="rId7"/>
      <p:bold r:id="rId8"/>
    </p:embeddedFont>
    <p:embeddedFont>
      <p:font typeface="Wingdings 3" panose="05040102010807070707" pitchFamily="18" charset="2"/>
      <p:regular r:id="rId9"/>
    </p:embeddedFont>
    <p:embeddedFont>
      <p:font typeface="MV Boli" panose="02000500030200090000" pitchFamily="2" charset="0"/>
      <p:regular r:id="rId10"/>
    </p:embeddedFont>
    <p:embeddedFont>
      <p:font typeface="JBold" panose="020B0600000101010101" charset="-127"/>
      <p:regular r:id="rId11"/>
    </p:embeddedFont>
    <p:embeddedFont>
      <p:font typeface="HY견고딕" panose="02030600000101010101" pitchFamily="18" charset="-127"/>
      <p:regular r:id="rId12"/>
    </p:embeddedFont>
    <p:embeddedFont>
      <p:font typeface="JBold" panose="020B0600000101010101" charset="-127"/>
      <p:regular r:id="rId11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37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>
        <p:scale>
          <a:sx n="75" d="100"/>
          <a:sy n="75" d="100"/>
        </p:scale>
        <p:origin x="1818" y="396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2020-12-11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74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859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12/11/2020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12/11/2020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12/11/2020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선교지를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위한 기도</a:t>
            </a: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2.5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상향 조정으로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예배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2400" u="sng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8:30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9:00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 예배만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랜드 이하는 온라인 예배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159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샬롬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페스티벌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91" y="1630659"/>
            <a:ext cx="4824536" cy="4522169"/>
          </a:xfrm>
          <a:prstGeom prst="rect">
            <a:avLst/>
          </a:prstGeom>
        </p:spPr>
      </p:pic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515380" y="1657647"/>
            <a:ext cx="6192687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도시와 영혼들을 섬기며 보낸 각 셀의 따뜻한 연말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그 아름다운 시간들을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나눔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31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송구영신 예배 발표 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팀당 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10</a:t>
            </a:r>
            <a:r>
              <a:rPr lang="ko-KR" altLang="en-US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 미만</a:t>
            </a:r>
            <a:r>
              <a:rPr lang="en-US" altLang="ko-KR" sz="2400" u="sng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발표 자료는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일까지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이지웅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전도사님께 전달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813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와이드스크린</PresentationFormat>
  <Paragraphs>24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5" baseType="lpstr">
      <vt:lpstr>맑은 고딕</vt:lpstr>
      <vt:lpstr>Wingdings 3</vt:lpstr>
      <vt:lpstr>Arial</vt:lpstr>
      <vt:lpstr>MV Boli</vt:lpstr>
      <vt:lpstr>JBold</vt:lpstr>
      <vt:lpstr>굴림</vt:lpstr>
      <vt:lpstr>HY견고딕</vt:lpstr>
      <vt:lpstr>서울남산체 M</vt:lpstr>
      <vt:lpstr>JBold</vt:lpstr>
      <vt:lpstr>Wingdings</vt:lpstr>
      <vt:lpstr>Calibri</vt:lpstr>
      <vt:lpstr>New_Simple01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2020-12-11T06:52:45Z</dcterms:modified>
  <cp:version>0906.0100.01</cp:version>
</cp:coreProperties>
</file>