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5"/>
  </p:notesMasterIdLst>
  <p:handoutMasterIdLst>
    <p:handoutMasterId r:id="rId6"/>
  </p:handoutMasterIdLst>
  <p:sldIdLst>
    <p:sldId id="326" r:id="rId2"/>
    <p:sldId id="337" r:id="rId3"/>
    <p:sldId id="340" r:id="rId4"/>
  </p:sldIdLst>
  <p:sldSz cx="12192000" cy="6858000"/>
  <p:notesSz cx="7104063" cy="10234613"/>
  <p:embeddedFontLst>
    <p:embeddedFont>
      <p:font typeface="JBold" panose="020B0600000101010101" charset="-127"/>
      <p:regular r:id="rId7"/>
    </p:embeddedFont>
    <p:embeddedFont>
      <p:font typeface="Wingdings 3" panose="05040102010807070707" pitchFamily="18" charset="2"/>
      <p:regular r:id="rId8"/>
    </p:embeddedFont>
    <p:embeddedFont>
      <p:font typeface="JBold" panose="020B0600000101010101" charset="-127"/>
      <p:regular r:id="rId7"/>
    </p:embeddedFont>
    <p:embeddedFont>
      <p:font typeface="MV Boli" panose="02000500030200090000" pitchFamily="2" charset="0"/>
      <p:regular r:id="rId9"/>
    </p:embeddedFont>
    <p:embeddedFont>
      <p:font typeface="HY견고딕" panose="02030600000101010101" pitchFamily="18" charset="-127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맑은 고딕" panose="020B0503020000020004" pitchFamily="50" charset="-127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326"/>
            <p14:sldId id="337"/>
            <p14:sldId id="3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1226" autoAdjust="0"/>
  </p:normalViewPr>
  <p:slideViewPr>
    <p:cSldViewPr>
      <p:cViewPr varScale="1">
        <p:scale>
          <a:sx n="69" d="100"/>
          <a:sy n="69" d="100"/>
        </p:scale>
        <p:origin x="720" y="66"/>
      </p:cViewPr>
      <p:guideLst>
        <p:guide orient="horz" pos="1593"/>
        <p:guide orient="horz" pos="1049"/>
        <p:guide orient="horz" pos="1525"/>
        <p:guide orient="horz" pos="1638"/>
        <p:guide pos="3840"/>
        <p:guide pos="688"/>
        <p:guide pos="72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5" d="100"/>
          <a:sy n="65" d="100"/>
        </p:scale>
        <p:origin x="2811" y="4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0E78BB4-8C7B-4F12-82D6-750BD5636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A68741-F0CE-4651-B0A9-FC3D6AA4E4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E61C287-8BD5-4604-B322-543B3D6E1F78}" type="datetimeFigureOut">
              <a:rPr lang="ko-KR" altLang="en-US" smtClean="0"/>
              <a:t>2020-12-18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5372E8C-B79A-40A3-8659-FD570CFA7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0AD6B9-B93F-4AC9-9020-913EC9E98D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EFA8A36-8CD6-4B71-8BC0-FBA7F2EA4F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03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r">
              <a:defRPr sz="13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091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58747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859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12/18/2020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12/18/2020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12/18/2020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3BD42E43-443C-466D-BDA8-991B63FA0E19}" type="datetimeFigureOut">
              <a:rPr lang="en-US" altLang="ko-KR" smtClean="0"/>
              <a:pPr/>
              <a:t>12/18/2020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12/18/2020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12/18/2020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12/18/2020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12/18/2020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12/18/2020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12/18/2020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12/18/2020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4336" y="6455664"/>
            <a:ext cx="2309796" cy="223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  <p:pic>
        <p:nvPicPr>
          <p:cNvPr id="1025" name="그림 2">
            <a:extLst>
              <a:ext uri="{FF2B5EF4-FFF2-40B4-BE49-F238E27FC236}">
                <a16:creationId xmlns:a16="http://schemas.microsoft.com/office/drawing/2014/main" id="{F95F2830-2F7A-47F3-AA00-AAAA7028EB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62" y="6126166"/>
            <a:ext cx="200025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5CF245-0C2D-4005-8E5B-56EE243BA676}"/>
              </a:ext>
            </a:extLst>
          </p:cNvPr>
          <p:cNvSpPr/>
          <p:nvPr userDrawn="1"/>
        </p:nvSpPr>
        <p:spPr>
          <a:xfrm>
            <a:off x="609600" y="6279703"/>
            <a:ext cx="4046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사랑과 성령으로 충만한 제자들을 낳고 키우고 보내는 </a:t>
            </a:r>
          </a:p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초대교회 같은 공동체</a:t>
            </a:r>
          </a:p>
        </p:txBody>
      </p: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성탄 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127448" y="1671642"/>
            <a:ext cx="9793088" cy="186512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오전 </a:t>
            </a:r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11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 온라인 예배로 진행</a:t>
            </a:r>
            <a:endParaRPr lang="en-US" altLang="ko-KR" sz="3200" dirty="0" smtClean="0"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endParaRPr lang="en-US" altLang="ko-KR" sz="3200" dirty="0" smtClean="0"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이번주 </a:t>
            </a:r>
            <a:r>
              <a:rPr lang="ko-KR" altLang="en-US" sz="3200" dirty="0" err="1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철야 기도회는 없습니다</a:t>
            </a:r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</a:t>
            </a:r>
            <a:endParaRPr lang="en-US" altLang="ko-KR" sz="3200" dirty="0" smtClean="0"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5651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 시간 변동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801451" y="1626467"/>
            <a:ext cx="10731737" cy="452431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사회적 거리 두기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2.5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단계로 상향 조정으로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비대면 예배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endParaRPr lang="en-US" altLang="ko-KR" sz="2400" u="sng" dirty="0" smtClean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수요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HTS 8:30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온라인 예배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기도회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9:00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온라인 예배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400" u="sng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주일 예배 </a:t>
            </a:r>
            <a:r>
              <a:rPr lang="en-US" altLang="ko-KR" sz="2400" u="sng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11:00 </a:t>
            </a:r>
            <a:r>
              <a:rPr lang="ko-KR" altLang="en-US" sz="2400" u="sng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온라인 예배 </a:t>
            </a:r>
            <a:r>
              <a:rPr lang="en-US" altLang="ko-KR" sz="2400" u="sng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(1</a:t>
            </a:r>
            <a:r>
              <a:rPr lang="ko-KR" altLang="en-US" sz="2400" u="sng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부 예배만</a:t>
            </a:r>
            <a:r>
              <a:rPr lang="en-US" altLang="ko-KR" sz="2400" u="sng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  <a:endParaRPr lang="en-US" altLang="ko-KR" sz="2400" u="sng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400" u="sng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조이 랜드 이하는 온라인 예배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추후 변동 사항이 있으면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다시 공지하겠습니다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교회에 계시는 동안은 반드시 마스크를 착용해 주시기 바랍니다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1595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03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o-KR" altLang="en-US" sz="4400" b="1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샬롬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페스티벌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891" y="1630659"/>
            <a:ext cx="4824536" cy="4522169"/>
          </a:xfrm>
          <a:prstGeom prst="rect">
            <a:avLst/>
          </a:prstGeom>
        </p:spPr>
      </p:pic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515380" y="1657647"/>
            <a:ext cx="6192687" cy="34163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도시와 영혼들을 섬기며 보낸 각 셀의 따뜻한 연말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그 아름다운 시간들을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나눔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!!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400" u="sng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12</a:t>
            </a:r>
            <a:r>
              <a:rPr lang="ko-KR" altLang="en-US" sz="2400" u="sng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</a:t>
            </a:r>
            <a:r>
              <a:rPr lang="en-US" altLang="ko-KR" sz="2400" u="sng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31</a:t>
            </a:r>
            <a:r>
              <a:rPr lang="ko-KR" altLang="en-US" sz="2400" u="sng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 송구영신 예배 발표 </a:t>
            </a:r>
            <a:r>
              <a:rPr lang="en-US" altLang="ko-KR" sz="2400" u="sng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2400" u="sng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팀당 </a:t>
            </a:r>
            <a:r>
              <a:rPr lang="en-US" altLang="ko-KR" sz="2400" u="sng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10</a:t>
            </a:r>
            <a:r>
              <a:rPr lang="ko-KR" altLang="en-US" sz="2400" u="sng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분 미만</a:t>
            </a:r>
            <a:r>
              <a:rPr lang="en-US" altLang="ko-KR" sz="2400" u="sng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발표 자료는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12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28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일까지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이지웅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전도사님께 전달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5813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Simple01">
  <a:themeElements>
    <a:clrScheme name="보라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와이드스크린</PresentationFormat>
  <Paragraphs>26</Paragraphs>
  <Slides>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5" baseType="lpstr">
      <vt:lpstr>JBold</vt:lpstr>
      <vt:lpstr>Wingdings 3</vt:lpstr>
      <vt:lpstr>JBold</vt:lpstr>
      <vt:lpstr>MV Boli</vt:lpstr>
      <vt:lpstr>Arial</vt:lpstr>
      <vt:lpstr>굴림</vt:lpstr>
      <vt:lpstr>HY견고딕</vt:lpstr>
      <vt:lpstr>Wingdings</vt:lpstr>
      <vt:lpstr>Calibri</vt:lpstr>
      <vt:lpstr>맑은 고딕</vt:lpstr>
      <vt:lpstr>서울남산체 M</vt:lpstr>
      <vt:lpstr>New_Simple01</vt:lpstr>
      <vt:lpstr>광   고</vt:lpstr>
      <vt:lpstr>광   고</vt:lpstr>
      <vt:lpstr>광   고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2020-12-18T14:45:47Z</dcterms:modified>
  <cp:version>0906.0100.01</cp:version>
</cp:coreProperties>
</file>