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26" r:id="rId2"/>
    <p:sldId id="337" r:id="rId3"/>
    <p:sldId id="338" r:id="rId4"/>
    <p:sldId id="339" r:id="rId5"/>
  </p:sldIdLst>
  <p:sldSz cx="12192000" cy="6858000"/>
  <p:notesSz cx="7104063" cy="10234613"/>
  <p:embeddedFontLst>
    <p:embeddedFont>
      <p:font typeface="JBold" panose="020B0600000101010101" charset="-127"/>
      <p:regular r:id="rId8"/>
    </p:embeddedFont>
    <p:embeddedFont>
      <p:font typeface="MV Boli" panose="02000500030200090000" pitchFamily="2" charset="0"/>
      <p:regular r:id="rId9"/>
    </p:embeddedFont>
    <p:embeddedFont>
      <p:font typeface="HY견고딕" panose="02030600000101010101" pitchFamily="18" charset="-127"/>
      <p:regular r:id="rId10"/>
    </p:embeddedFont>
    <p:embeddedFont>
      <p:font typeface="Wingdings 3" panose="05040102010807070707" pitchFamily="18" charset="2"/>
      <p:regular r:id="rId11"/>
    </p:embeddedFont>
    <p:embeddedFont>
      <p:font typeface="JBold" panose="020B0600000101010101" charset="-127"/>
      <p:regular r:id="rId8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2021-01-15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925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29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1/15/2021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1/15/2021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1/15/2021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1/15/2021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안네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lang="en-US" altLang="ko-KR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위한 기도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452431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2.5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단계로 상향 조정으로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비대면 예배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예배만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  <a:endParaRPr lang="en-US" altLang="ko-KR" sz="2400" u="sng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랜드 이하는 온라인 예배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291464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특강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강사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이석만 목사님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:“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예수님의 십자가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그리고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다시오심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＂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기간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1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13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 부터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874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기부금 영수증 발급 신청자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이름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주민 번호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주소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헌금 기간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헌금액을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작성하셔서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이학수 간사에게 신청</a:t>
            </a:r>
            <a:endParaRPr lang="en-US" altLang="ko-KR" sz="2400" dirty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행정처리 후 본당 뒤편에서 수령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카카오톡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공지 사항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참고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4599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와이드스크린</PresentationFormat>
  <Paragraphs>33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Wingdings</vt:lpstr>
      <vt:lpstr>Arial</vt:lpstr>
      <vt:lpstr>JBold</vt:lpstr>
      <vt:lpstr>MV Boli</vt:lpstr>
      <vt:lpstr>HY견고딕</vt:lpstr>
      <vt:lpstr>Wingdings 3</vt:lpstr>
      <vt:lpstr>서울남산체 M</vt:lpstr>
      <vt:lpstr>굴림</vt:lpstr>
      <vt:lpstr>JBold</vt:lpstr>
      <vt:lpstr>Calibri</vt:lpstr>
      <vt:lpstr>맑은 고딕</vt:lpstr>
      <vt:lpstr>New_Simple01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2021-01-15T07:21:47Z</dcterms:modified>
  <cp:version>0906.0100.01</cp:version>
</cp:coreProperties>
</file>