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6"/>
  </p:notesMasterIdLst>
  <p:handoutMasterIdLst>
    <p:handoutMasterId r:id="rId7"/>
  </p:handoutMasterIdLst>
  <p:sldIdLst>
    <p:sldId id="326" r:id="rId2"/>
    <p:sldId id="337" r:id="rId3"/>
    <p:sldId id="338" r:id="rId4"/>
    <p:sldId id="339" r:id="rId5"/>
  </p:sldIdLst>
  <p:sldSz cx="12192000" cy="6858000"/>
  <p:notesSz cx="7104063" cy="10234613"/>
  <p:embeddedFontLst>
    <p:embeddedFont>
      <p:font typeface="JBold" panose="020B0600000101010101" charset="-127"/>
      <p:regular r:id="rId8"/>
    </p:embeddedFont>
    <p:embeddedFont>
      <p:font typeface="MV Boli" panose="02000500030200090000" pitchFamily="2" charset="0"/>
      <p:regular r:id="rId9"/>
    </p:embeddedFont>
    <p:embeddedFont>
      <p:font typeface="HY견고딕" panose="02030600000101010101" pitchFamily="18" charset="-127"/>
      <p:regular r:id="rId10"/>
    </p:embeddedFont>
    <p:embeddedFont>
      <p:font typeface="Wingdings 3" panose="05040102010807070707" pitchFamily="18" charset="2"/>
      <p:regular r:id="rId11"/>
    </p:embeddedFont>
    <p:embeddedFont>
      <p:font typeface="JBold" panose="020B0600000101010101" charset="-127"/>
      <p:regular r:id="rId8"/>
    </p:embeddedFont>
    <p:embeddedFont>
      <p:font typeface="Calibri" panose="020F0502020204030204" pitchFamily="34" charset="0"/>
      <p:regular r:id="rId12"/>
      <p:bold r:id="rId13"/>
      <p:italic r:id="rId14"/>
      <p:boldItalic r:id="rId15"/>
    </p:embeddedFont>
    <p:embeddedFont>
      <p:font typeface="맑은 고딕" panose="020B0503020000020004" pitchFamily="50" charset="-127"/>
      <p:regular r:id="rId16"/>
      <p:bold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326"/>
            <p14:sldId id="337"/>
            <p14:sldId id="338"/>
            <p14:sldId id="33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81226" autoAdjust="0"/>
  </p:normalViewPr>
  <p:slideViewPr>
    <p:cSldViewPr>
      <p:cViewPr varScale="1">
        <p:scale>
          <a:sx n="90" d="100"/>
          <a:sy n="90" d="100"/>
        </p:scale>
        <p:origin x="1254" y="78"/>
      </p:cViewPr>
      <p:guideLst>
        <p:guide orient="horz" pos="1593"/>
        <p:guide orient="horz" pos="1049"/>
        <p:guide orient="horz" pos="1525"/>
        <p:guide orient="horz" pos="1638"/>
        <p:guide pos="3840"/>
        <p:guide pos="688"/>
        <p:guide pos="72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handoutMaster" Target="handoutMasters/handout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E61C287-8BD5-4604-B322-543B3D6E1F78}" type="datetimeFigureOut">
              <a:rPr lang="ko-KR" altLang="en-US" smtClean="0"/>
              <a:t>2021-01-15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r">
              <a:defRPr sz="13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0914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58747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39256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3299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1/15/2021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1/15/2021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1/15/2021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1/15/2021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1/15/2021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1/15/2021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1/15/2021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1/15/2021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1/15/2021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1/15/2021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1/15/2021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 안네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6832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이번주 </a:t>
            </a:r>
            <a:r>
              <a:rPr lang="ko-KR" altLang="en-US" sz="3200" dirty="0" err="1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3200" dirty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</a:t>
            </a:r>
            <a:r>
              <a:rPr lang="en-US" altLang="ko-KR" sz="3200" dirty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선교지를</a:t>
            </a:r>
            <a:r>
              <a:rPr lang="ko-KR" altLang="en-US" sz="3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3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위한 기도</a:t>
            </a:r>
            <a:endParaRPr lang="en-US" altLang="ko-KR" sz="32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656517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2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시간 변동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801451" y="1626467"/>
            <a:ext cx="10731737" cy="452431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사회적 거리 두기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2.5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단계로 상향 조정으로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비대면 예배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endParaRPr lang="en-US" altLang="ko-KR" sz="2400" u="sng" dirty="0" smtClean="0">
              <a:solidFill>
                <a:srgbClr val="FF000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수요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HTS 8:30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온라인 예배</a:t>
            </a: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기도회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9:00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온라인 예배</a:t>
            </a: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주일 예배 </a:t>
            </a:r>
            <a:r>
              <a:rPr lang="en-US" altLang="ko-KR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11:00 </a:t>
            </a: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온라인 예배 </a:t>
            </a:r>
            <a:r>
              <a:rPr lang="en-US" altLang="ko-KR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(1</a:t>
            </a: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 예배만</a:t>
            </a:r>
            <a:r>
              <a:rPr lang="en-US" altLang="ko-KR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</a:t>
            </a:r>
            <a:endParaRPr lang="en-US" altLang="ko-KR" sz="2400" u="sng" dirty="0">
              <a:solidFill>
                <a:srgbClr val="FF000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조이 랜드 이하는 온라인 예배</a:t>
            </a: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추후 변동 사항이 있으면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다시 공지하겠습니다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교회에 계시는 동안은 반드시 마스크를 착용해 주시기 바랍니다</a:t>
            </a: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15958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03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2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수요 </a:t>
            </a:r>
            <a:r>
              <a:rPr lang="en-US" altLang="ko-KR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HTS 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801451" y="1626467"/>
            <a:ext cx="10731737" cy="291464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 typeface="Wingdings" charset="2"/>
              <a:buChar char="§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수요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HTS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특강</a:t>
            </a:r>
            <a:endParaRPr lang="en-US" altLang="ko-KR" sz="2400" u="sng" dirty="0" smtClean="0">
              <a:solidFill>
                <a:srgbClr val="FF000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강사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이석만 목사님</a:t>
            </a: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주제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:“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예수님의 십자가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부활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그리고 </a:t>
            </a:r>
            <a:r>
              <a:rPr lang="ko-KR" altLang="en-US" sz="24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다시오심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＂</a:t>
            </a:r>
          </a:p>
          <a:p>
            <a:pPr marL="800100" lvl="1" indent="-34290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기간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1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13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 부터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3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주간</a:t>
            </a: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728743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04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2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기부금 영수증 발급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801451" y="1626467"/>
            <a:ext cx="10731737" cy="3785652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 typeface="Wingdings" charset="2"/>
              <a:buChar char="§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기부금 영수증 발급 신청자</a:t>
            </a: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이름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주민 번호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주소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헌금 기간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헌금액을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작성하셔서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이학수 간사에게 신청</a:t>
            </a:r>
            <a:endParaRPr lang="en-US" altLang="ko-KR" sz="2400" dirty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행정처리 후 본당 뒤편에서 수령</a:t>
            </a: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신촌하나교회 </a:t>
            </a:r>
            <a:r>
              <a:rPr lang="ko-KR" altLang="en-US" sz="24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카카오톡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공지 사항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참고</a:t>
            </a: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45999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_Simple01">
  <a:themeElements>
    <a:clrScheme name="보라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와이드스크린</PresentationFormat>
  <Paragraphs>33</Paragraphs>
  <Slides>4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6" baseType="lpstr">
      <vt:lpstr>Wingdings</vt:lpstr>
      <vt:lpstr>Arial</vt:lpstr>
      <vt:lpstr>JBold</vt:lpstr>
      <vt:lpstr>MV Boli</vt:lpstr>
      <vt:lpstr>HY견고딕</vt:lpstr>
      <vt:lpstr>Wingdings 3</vt:lpstr>
      <vt:lpstr>서울남산체 M</vt:lpstr>
      <vt:lpstr>굴림</vt:lpstr>
      <vt:lpstr>JBold</vt:lpstr>
      <vt:lpstr>Calibri</vt:lpstr>
      <vt:lpstr>맑은 고딕</vt:lpstr>
      <vt:lpstr>New_Simple01</vt:lpstr>
      <vt:lpstr>광   고</vt:lpstr>
      <vt:lpstr>광   고</vt:lpstr>
      <vt:lpstr>광   고</vt:lpstr>
      <vt:lpstr>광   고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2021-01-15T07:21:47Z</dcterms:modified>
  <cp:version>0906.0100.01</cp:version>
</cp:coreProperties>
</file>