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handoutMasterIdLst>
    <p:handoutMasterId r:id="rId8"/>
  </p:handoutMasterIdLst>
  <p:sldIdLst>
    <p:sldId id="326" r:id="rId2"/>
    <p:sldId id="337" r:id="rId3"/>
    <p:sldId id="339" r:id="rId4"/>
    <p:sldId id="341" r:id="rId5"/>
    <p:sldId id="342" r:id="rId6"/>
  </p:sldIdLst>
  <p:sldSz cx="12192000" cy="6858000"/>
  <p:notesSz cx="7104063" cy="10234613"/>
  <p:embeddedFontLst>
    <p:embeddedFont>
      <p:font typeface="HY견고딕" panose="02030600000101010101" pitchFamily="18" charset="-127"/>
      <p:regular r:id="rId9"/>
    </p:embeddedFont>
    <p:embeddedFont>
      <p:font typeface="JBold" panose="020B0600000101010101" charset="-127"/>
      <p:regular r:id="rId10"/>
    </p:embeddedFont>
    <p:embeddedFont>
      <p:font typeface="JBold" panose="020B0600000101010101" charset="-127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맑은 고딕" panose="020B0503020000020004" pitchFamily="50" charset="-127"/>
      <p:regular r:id="rId15"/>
      <p:bold r:id="rId16"/>
    </p:embeddedFont>
    <p:embeddedFont>
      <p:font typeface="Wingdings 3" panose="05040102010807070707" pitchFamily="18" charset="2"/>
      <p:regular r:id="rId17"/>
    </p:embeddedFont>
    <p:embeddedFont>
      <p:font typeface="MV Boli" panose="02000500030200090000" pitchFamily="2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39"/>
            <p14:sldId id="34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3" d="100"/>
          <a:sy n="93" d="100"/>
        </p:scale>
        <p:origin x="1218" y="96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29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585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34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2/13/2021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2/13/2021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2/13/2021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2/13/2021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en-US" altLang="ko-KR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052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교회와 지체들을 위한 기도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452431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2.5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단계로 상향 조정으로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비대면 예배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예배만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2400" u="sng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랜드 이하는 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강사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임성일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선교사님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예수님의 부활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＂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기간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부터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4599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 총회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6986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 총회가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예배후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온라인으로 진행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293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매일 성경 주문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6986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charset="2"/>
              <a:buChar char="§"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3/4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매일 성경 구입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신청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2286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와이드스크린</PresentationFormat>
  <Paragraphs>35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HY견고딕</vt:lpstr>
      <vt:lpstr>JBold</vt:lpstr>
      <vt:lpstr>JBold</vt:lpstr>
      <vt:lpstr>Calibri</vt:lpstr>
      <vt:lpstr>Wingdings</vt:lpstr>
      <vt:lpstr>맑은 고딕</vt:lpstr>
      <vt:lpstr>서울남산체 M</vt:lpstr>
      <vt:lpstr>Wingdings 3</vt:lpstr>
      <vt:lpstr>Arial</vt:lpstr>
      <vt:lpstr>MV Boli</vt:lpstr>
      <vt:lpstr>굴림</vt:lpstr>
      <vt:lpstr>New_Simple01</vt:lpstr>
      <vt:lpstr>광   고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2021-02-13T02:21:48Z</dcterms:modified>
  <cp:version>0906.0100.01</cp:version>
</cp:coreProperties>
</file>