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326" r:id="rId2"/>
    <p:sldId id="337" r:id="rId3"/>
    <p:sldId id="342" r:id="rId4"/>
  </p:sldIdLst>
  <p:sldSz cx="12192000" cy="6858000"/>
  <p:notesSz cx="7104063" cy="10234613"/>
  <p:embeddedFontLst>
    <p:embeddedFont>
      <p:font typeface="JBold" panose="020B0600000101010101" charset="-127"/>
      <p:regular r:id="rId7"/>
    </p:embeddedFont>
    <p:embeddedFont>
      <p:font typeface="맑은 고딕" panose="020B0503020000020004" pitchFamily="50" charset="-127"/>
      <p:regular r:id="rId8"/>
      <p:bold r:id="rId9"/>
    </p:embeddedFont>
    <p:embeddedFont>
      <p:font typeface="MV Boli" panose="02000500030200090000" pitchFamily="2" charset="0"/>
      <p:regular r:id="rId10"/>
    </p:embeddedFont>
    <p:embeddedFont>
      <p:font typeface="HY견고딕" panose="02030600000101010101" pitchFamily="18" charset="-127"/>
      <p:regular r:id="rId11"/>
    </p:embeddedFont>
    <p:embeddedFont>
      <p:font typeface="Wingdings 3" panose="05040102010807070707" pitchFamily="18" charset="2"/>
      <p:regular r:id="rId12"/>
    </p:embeddedFont>
    <p:embeddedFont>
      <p:font typeface="JBold" panose="020B0600000101010101" charset="-127"/>
      <p:regular r:id="rId7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  <p14:sldId id="3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78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345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2/26/2021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2/26/2021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2/26/2021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2/26/2021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2/26/2021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2/26/2021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2/26/2021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2/26/2021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en-US" altLang="ko-KR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452431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단계로 하향 조정으로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 진행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10:30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2:00 (2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endParaRPr lang="en-US" altLang="ko-KR" sz="2400" u="sng" dirty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랜드 이하는 온라인 예배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봄학기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466281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신촌하나교회 봄학기 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개강 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(8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분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임성일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선교사님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“</a:t>
            </a:r>
            <a:r>
              <a:rPr lang="ko-KR" altLang="en-US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복음서에 나타난 예수님의 설교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”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이석만 목사님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“</a:t>
            </a:r>
            <a:r>
              <a:rPr lang="ko-KR" altLang="en-US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셀 부트 캠프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”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이지웅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전도사님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“</a:t>
            </a:r>
            <a:r>
              <a:rPr lang="ko-KR" altLang="en-US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구약 성경의 인물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” 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중예배실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7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-8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분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대학부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캠퍼스 예배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방배하나교회 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(9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200" u="sng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카톡방에</a:t>
            </a:r>
            <a:r>
              <a:rPr lang="ko-KR" altLang="en-US" sz="2200" u="sng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링크 공유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2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하순회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전도사님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“</a:t>
            </a:r>
            <a:r>
              <a:rPr lang="ko-KR" altLang="en-US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성경 통독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”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2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이학헌</a:t>
            </a:r>
            <a:r>
              <a:rPr lang="ko-KR" altLang="en-US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집사님</a:t>
            </a: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“</a:t>
            </a:r>
            <a:r>
              <a:rPr lang="ko-KR" altLang="en-US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마태복음</a:t>
            </a:r>
            <a:r>
              <a:rPr lang="en-US" altLang="ko-KR" sz="2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2286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와이드스크린</PresentationFormat>
  <Paragraphs>29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JBold</vt:lpstr>
      <vt:lpstr>맑은 고딕</vt:lpstr>
      <vt:lpstr>Wingdings</vt:lpstr>
      <vt:lpstr>Arial</vt:lpstr>
      <vt:lpstr>MV Boli</vt:lpstr>
      <vt:lpstr>HY견고딕</vt:lpstr>
      <vt:lpstr>Wingdings 3</vt:lpstr>
      <vt:lpstr>JBold</vt:lpstr>
      <vt:lpstr>서울남산체 M</vt:lpstr>
      <vt:lpstr>굴림</vt:lpstr>
      <vt:lpstr>Calibri</vt:lpstr>
      <vt:lpstr>New_Simple01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2021-02-26T03:08:34Z</dcterms:modified>
  <cp:version>0906.0100.01</cp:version>
</cp:coreProperties>
</file>