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handoutMasterIdLst>
    <p:handoutMasterId r:id="rId7"/>
  </p:handoutMasterIdLst>
  <p:sldIdLst>
    <p:sldId id="326" r:id="rId2"/>
    <p:sldId id="337" r:id="rId3"/>
    <p:sldId id="344" r:id="rId4"/>
    <p:sldId id="345" r:id="rId5"/>
  </p:sldIdLst>
  <p:sldSz cx="12192000" cy="6858000"/>
  <p:notesSz cx="7104063" cy="10234613"/>
  <p:embeddedFontLst>
    <p:embeddedFont>
      <p:font typeface="맑은 고딕" panose="020B0503020000020004" pitchFamily="50" charset="-127"/>
      <p:regular r:id="rId8"/>
      <p:bold r:id="rId9"/>
    </p:embeddedFont>
    <p:embeddedFont>
      <p:font typeface="JBold" panose="020B0600000101010101" charset="-127"/>
      <p:regular r:id="rId10"/>
    </p:embeddedFont>
    <p:embeddedFont>
      <p:font typeface="JBold" panose="020B0600000101010101" charset="-127"/>
      <p:regular r:id="rId10"/>
    </p:embeddedFont>
    <p:embeddedFont>
      <p:font typeface="MV Boli" panose="02000500030200090000" pitchFamily="2" charset="0"/>
      <p:regular r:id="rId11"/>
    </p:embeddedFont>
    <p:embeddedFont>
      <p:font typeface="HY견고딕" panose="02030600000101010101" pitchFamily="18" charset="-127"/>
      <p:regular r:id="rId12"/>
    </p:embeddedFont>
    <p:embeddedFont>
      <p:font typeface="Wingdings 3" panose="05040102010807070707" pitchFamily="18" charset="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26"/>
            <p14:sldId id="337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1226" autoAdjust="0"/>
  </p:normalViewPr>
  <p:slideViewPr>
    <p:cSldViewPr>
      <p:cViewPr varScale="1">
        <p:scale>
          <a:sx n="90" d="100"/>
          <a:sy n="90" d="100"/>
        </p:scale>
        <p:origin x="1254" y="78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91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74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97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709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4/9/2021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4/9/2021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4/9/2021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4/9/2021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4/9/2021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4/9/2021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4/9/2021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4/9/2021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4/9/2021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4/9/2021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4/9/2021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지체를 위한 기도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6517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시간 변동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01451" y="1626467"/>
            <a:ext cx="10731737" cy="34163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사회적 거리 두기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단계로 하향 조정으로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주일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1/2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부 예배 진행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주일 예배 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10:30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(1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부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), 2:00 (2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부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추후 변동 사항이 있으면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다시 공지하겠습니다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교회에 계시는 동안은 반드시 마스크를 착용해 주시기 바랍니다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15958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하나무브먼트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방배 교회 공연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557627"/>
            <a:ext cx="3651744" cy="5148572"/>
          </a:xfrm>
          <a:prstGeom prst="rect">
            <a:avLst/>
          </a:prstGeom>
        </p:spPr>
      </p:pic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4497341" y="1937456"/>
            <a:ext cx="7848872" cy="143731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ko-KR" altLang="en-US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부활절 기념</a:t>
            </a:r>
            <a:r>
              <a:rPr lang="en-US" altLang="ko-KR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특별 연극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“</a:t>
            </a:r>
            <a:r>
              <a:rPr lang="ko-KR" altLang="en-US" sz="2400" noProof="0" dirty="0" err="1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엠마오로</a:t>
            </a:r>
            <a:r>
              <a:rPr lang="ko-KR" altLang="en-US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400" noProof="0" dirty="0" err="1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가는길</a:t>
            </a:r>
            <a:r>
              <a:rPr lang="en-US" altLang="ko-KR" sz="2400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”</a:t>
            </a:r>
            <a:endParaRPr lang="en-US" altLang="ko-KR" sz="2400" u="sng" dirty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ko-KR" altLang="en-US" sz="2400" u="sng" noProof="0" dirty="0" err="1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방배교회</a:t>
            </a:r>
            <a:r>
              <a:rPr lang="ko-KR" altLang="en-US" sz="2400" u="sng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400" u="sng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1, 2</a:t>
            </a:r>
            <a:r>
              <a:rPr lang="ko-KR" altLang="en-US" sz="2400" u="sng" noProof="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부 예배 공연</a:t>
            </a:r>
            <a:endParaRPr lang="en-US" altLang="ko-KR" sz="2400" noProof="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85659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매일 성경 주문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01451" y="1626467"/>
            <a:ext cx="10731737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charset="2"/>
              <a:buChar char="§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5/6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매일 성경 구입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셀리더에게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신청</a:t>
            </a:r>
            <a:endParaRPr lang="en-US" altLang="ko-KR" sz="2400" u="sng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2617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와이드스크린</PresentationFormat>
  <Paragraphs>26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맑은 고딕</vt:lpstr>
      <vt:lpstr>서울남산체 M</vt:lpstr>
      <vt:lpstr>JBold</vt:lpstr>
      <vt:lpstr>Arial</vt:lpstr>
      <vt:lpstr>Wingdings</vt:lpstr>
      <vt:lpstr>JBold</vt:lpstr>
      <vt:lpstr>MV Boli</vt:lpstr>
      <vt:lpstr>HY견고딕</vt:lpstr>
      <vt:lpstr>Wingdings 3</vt:lpstr>
      <vt:lpstr>굴림</vt:lpstr>
      <vt:lpstr>Calibri</vt:lpstr>
      <vt:lpstr>New_Simple01</vt:lpstr>
      <vt:lpstr>광   고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2021-04-09T06:19:47Z</dcterms:modified>
  <cp:version>0906.0100.01</cp:version>
</cp:coreProperties>
</file>