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MV Boli" panose="02000500030200090000" pitchFamily="2" charset="0"/>
      <p:regular r:id="rId6"/>
    </p:embeddedFont>
    <p:embeddedFont>
      <p:font typeface="HY견고딕" panose="02030600000101010101" pitchFamily="18" charset="-127"/>
      <p:regular r:id="rId7"/>
    </p:embeddedFont>
    <p:embeddedFont>
      <p:font typeface="Wingdings 3" panose="05040102010807070707" pitchFamily="18" charset="2"/>
      <p:regular r:id="rId8"/>
    </p:embeddedFont>
    <p:embeddedFont>
      <p:font typeface="JBold" panose="020B0600000101010101" charset="-127"/>
      <p:regular r:id="rId9"/>
    </p:embeddedFont>
    <p:embeddedFont>
      <p:font typeface="JBold" panose="020B0600000101010101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2021-04-16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4/16/2021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4/16/2021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4/16/2021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4/16/2021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선교지를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위한 기도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거리 두기로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인하여 제한적으로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예배를 진행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와이드스크린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Wingdings</vt:lpstr>
      <vt:lpstr>Arial</vt:lpstr>
      <vt:lpstr>MV Boli</vt:lpstr>
      <vt:lpstr>HY견고딕</vt:lpstr>
      <vt:lpstr>Wingdings 3</vt:lpstr>
      <vt:lpstr>JBold</vt:lpstr>
      <vt:lpstr>서울남산체 M</vt:lpstr>
      <vt:lpstr>굴림</vt:lpstr>
      <vt:lpstr>JBold</vt:lpstr>
      <vt:lpstr>Calibri</vt:lpstr>
      <vt:lpstr>맑은 고딕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2021-04-16T04:36:27Z</dcterms:modified>
  <cp:version>0906.0100.01</cp:version>
</cp:coreProperties>
</file>