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6"/>
  </p:notesMasterIdLst>
  <p:handoutMasterIdLst>
    <p:handoutMasterId r:id="rId7"/>
  </p:handoutMasterIdLst>
  <p:sldIdLst>
    <p:sldId id="326" r:id="rId2"/>
    <p:sldId id="337" r:id="rId3"/>
    <p:sldId id="345" r:id="rId4"/>
    <p:sldId id="344" r:id="rId5"/>
  </p:sldIdLst>
  <p:sldSz cx="12192000" cy="6858000"/>
  <p:notesSz cx="7104063" cy="10234613"/>
  <p:embeddedFontLst>
    <p:embeddedFont>
      <p:font typeface="Calibri" panose="020F0502020204030204" pitchFamily="34" charset="0"/>
      <p:regular r:id="rId8"/>
      <p:bold r:id="rId9"/>
      <p:italic r:id="rId10"/>
      <p:boldItalic r:id="rId11"/>
    </p:embeddedFont>
    <p:embeddedFont>
      <p:font typeface="맑은 고딕" panose="020B0503020000020004" pitchFamily="50" charset="-127"/>
      <p:regular r:id="rId12"/>
      <p:bold r:id="rId13"/>
    </p:embeddedFont>
    <p:embeddedFont>
      <p:font typeface="JBold" panose="020B0600000101010101" charset="-127"/>
      <p:regular r:id="rId14"/>
    </p:embeddedFont>
    <p:embeddedFont>
      <p:font typeface="MV Boli" panose="02000500030200090000" pitchFamily="2" charset="0"/>
      <p:regular r:id="rId15"/>
    </p:embeddedFont>
    <p:embeddedFont>
      <p:font typeface="HY견고딕" panose="02030600000101010101" pitchFamily="18" charset="-127"/>
      <p:regular r:id="rId16"/>
    </p:embeddedFont>
    <p:embeddedFont>
      <p:font typeface="Wingdings 3" panose="05040102010807070707" pitchFamily="18" charset="2"/>
      <p:regular r:id="rId17"/>
    </p:embeddedFont>
    <p:embeddedFont>
      <p:font typeface="JBold" panose="020B0600000101010101" charset="-127"/>
      <p:regular r:id="rId1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326"/>
            <p14:sldId id="337"/>
            <p14:sldId id="345"/>
            <p14:sldId id="34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orient="horz" pos="1049" userDrawn="1">
          <p15:clr>
            <a:srgbClr val="A4A3A4"/>
          </p15:clr>
        </p15:guide>
        <p15:guide id="3" orient="horz" pos="1525" userDrawn="1">
          <p15:clr>
            <a:srgbClr val="A4A3A4"/>
          </p15:clr>
        </p15:guide>
        <p15:guide id="4" orient="horz" pos="1638" userDrawn="1">
          <p15:clr>
            <a:srgbClr val="A4A3A4"/>
          </p15:clr>
        </p15:guide>
        <p15:guide id="5" pos="3863" userDrawn="1">
          <p15:clr>
            <a:srgbClr val="A4A3A4"/>
          </p15:clr>
        </p15:guide>
        <p15:guide id="6" pos="688" userDrawn="1">
          <p15:clr>
            <a:srgbClr val="A4A3A4"/>
          </p15:clr>
        </p15:guide>
        <p15:guide id="7" pos="726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CC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20" autoAdjust="0"/>
    <p:restoredTop sz="81226" autoAdjust="0"/>
  </p:normalViewPr>
  <p:slideViewPr>
    <p:cSldViewPr>
      <p:cViewPr varScale="1">
        <p:scale>
          <a:sx n="90" d="100"/>
          <a:sy n="90" d="100"/>
        </p:scale>
        <p:origin x="1542" y="78"/>
      </p:cViewPr>
      <p:guideLst>
        <p:guide orient="horz" pos="1593"/>
        <p:guide orient="horz" pos="1049"/>
        <p:guide orient="horz" pos="1525"/>
        <p:guide orient="horz" pos="1638"/>
        <p:guide pos="3863"/>
        <p:guide pos="688"/>
        <p:guide pos="72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notesViewPr>
    <p:cSldViewPr showGuides="1">
      <p:cViewPr varScale="1">
        <p:scale>
          <a:sx n="65" d="100"/>
          <a:sy n="65" d="100"/>
        </p:scale>
        <p:origin x="2811" y="42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handoutMaster" Target="handoutMasters/handoutMaster1.xml"/><Relationship Id="rId12" Type="http://schemas.openxmlformats.org/officeDocument/2006/relationships/font" Target="fonts/font5.fntdata"/><Relationship Id="rId17" Type="http://schemas.openxmlformats.org/officeDocument/2006/relationships/font" Target="fonts/font10.fntdata"/><Relationship Id="rId2" Type="http://schemas.openxmlformats.org/officeDocument/2006/relationships/slide" Target="slides/slide1.xml"/><Relationship Id="rId16" Type="http://schemas.openxmlformats.org/officeDocument/2006/relationships/font" Target="fonts/font9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40E78BB4-8C7B-4F12-82D6-750BD5636D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BA68741-F0CE-4651-B0A9-FC3D6AA4E4C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E61C287-8BD5-4604-B322-543B3D6E1F78}" type="datetimeFigureOut">
              <a:rPr lang="ko-KR" altLang="en-US" smtClean="0"/>
              <a:t>2021-06-04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5372E8C-B79A-40A3-8659-FD570CFA75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30AD6B9-B93F-4AC9-9020-913EC9E98D2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7EFA8A36-8CD6-4B71-8BC0-FBA7F2EA4F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0381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42875" y="768350"/>
            <a:ext cx="6818313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b" anchorCtr="0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b" anchorCtr="0">
            <a:prstTxWarp prst="textNoShape">
              <a:avLst/>
            </a:prstTxWarp>
          </a:bodyPr>
          <a:lstStyle>
            <a:lvl1pPr algn="r">
              <a:defRPr sz="13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98515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9093B3-34C7-4BC3-BCC1-DAE05C8033B8}" type="slidenum">
              <a:rPr kumimoji="0" lang="en-US" altLang="ko-KR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굴림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굴림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0914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9093B3-34C7-4BC3-BCC1-DAE05C8033B8}" type="slidenum">
              <a:rPr kumimoji="0" lang="en-US" altLang="ko-KR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굴림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굴림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87474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9093B3-34C7-4BC3-BCC1-DAE05C8033B8}" type="slidenum">
              <a:rPr kumimoji="0" lang="en-US" altLang="ko-KR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굴림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굴림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19091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9093B3-34C7-4BC3-BCC1-DAE05C8033B8}" type="slidenum">
              <a:rPr kumimoji="0" lang="en-US" altLang="ko-KR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굴림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굴림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0051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0832" y="3118107"/>
            <a:ext cx="10375392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10948416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6/4/2021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2" y="1600203"/>
            <a:ext cx="10257433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6/4/2021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7182612" y="2048256"/>
            <a:ext cx="6519672" cy="2414016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737600" y="6135624"/>
            <a:ext cx="1316736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1474908" y="1379355"/>
            <a:ext cx="719328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11472672" y="0"/>
            <a:ext cx="719328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41536" y="274637"/>
            <a:ext cx="2231136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6864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6/4/2021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3BD42E43-443C-466D-BDA8-991B63FA0E19}" type="datetimeFigureOut">
              <a:rPr lang="en-US" altLang="ko-KR" smtClean="0"/>
              <a:pPr/>
              <a:t>6/4/2021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1728" y="3044952"/>
            <a:ext cx="6254496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6/4/2021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09600" y="3813048"/>
            <a:ext cx="103632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6/4/2021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609603" y="1627632"/>
            <a:ext cx="5386917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3" y="2286000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6193370" y="1627632"/>
            <a:ext cx="5389033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286000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6/4/2021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6/4/2021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11789664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6/4/2021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548640"/>
            <a:ext cx="10265664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07936" y="1645920"/>
            <a:ext cx="3755136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6/4/2021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645920"/>
            <a:ext cx="64008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1824" y="658368"/>
            <a:ext cx="73152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2389632" y="1618488"/>
            <a:ext cx="73152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632" y="5413248"/>
            <a:ext cx="73152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6/4/2021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115824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10887456" y="996696"/>
            <a:ext cx="1304544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377440" y="0"/>
            <a:ext cx="2596896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243072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9496"/>
            <a:ext cx="109728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74336" y="6455664"/>
            <a:ext cx="2309796" cy="223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227017" y="31752"/>
            <a:ext cx="492125" cy="647700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  <p:pic>
        <p:nvPicPr>
          <p:cNvPr id="1025" name="그림 2">
            <a:extLst>
              <a:ext uri="{FF2B5EF4-FFF2-40B4-BE49-F238E27FC236}">
                <a16:creationId xmlns:a16="http://schemas.microsoft.com/office/drawing/2014/main" id="{F95F2830-2F7A-47F3-AA00-AAAA7028EB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4362" y="6126166"/>
            <a:ext cx="2000250" cy="604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직사각형 25">
            <a:extLst>
              <a:ext uri="{FF2B5EF4-FFF2-40B4-BE49-F238E27FC236}">
                <a16:creationId xmlns:a16="http://schemas.microsoft.com/office/drawing/2014/main" id="{AC5CF245-0C2D-4005-8E5B-56EE243BA676}"/>
              </a:ext>
            </a:extLst>
          </p:cNvPr>
          <p:cNvSpPr/>
          <p:nvPr userDrawn="1"/>
        </p:nvSpPr>
        <p:spPr>
          <a:xfrm>
            <a:off x="609600" y="6279703"/>
            <a:ext cx="40462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사랑과 성령으로 충만한 제자들을 낳고 키우고 보내는 </a:t>
            </a:r>
          </a:p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초대교회 같은 공동체</a:t>
            </a:r>
          </a:p>
        </p:txBody>
      </p: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kumimoji="0" lang="en-US" altLang="ko-KR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kumimoji="0" lang="ko-KR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예배 안내</a:t>
            </a:r>
            <a:endParaRPr kumimoji="0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9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127448" y="1671642"/>
            <a:ext cx="9793088" cy="683264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kumimoji="0" lang="ko-KR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이번주 </a:t>
            </a:r>
            <a:r>
              <a:rPr kumimoji="0" lang="ko-KR" alt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kumimoji="0" lang="ko-KR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예배</a:t>
            </a: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 </a:t>
            </a:r>
            <a:r>
              <a:rPr kumimoji="0" lang="ko-KR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교회와</a:t>
            </a:r>
            <a:r>
              <a:rPr kumimoji="0" lang="ko-KR" altLang="en-US" sz="3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지체를 위한 기도</a:t>
            </a:r>
            <a:endParaRPr kumimoji="0" lang="en-US" altLang="ko-KR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6565176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02</a:t>
            </a: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12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새가족</a:t>
            </a:r>
            <a:r>
              <a:rPr kumimoji="0" lang="ko-KR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kumimoji="0" lang="ko-KR" alt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수양회</a:t>
            </a:r>
            <a:r>
              <a:rPr kumimoji="0" lang="ko-KR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kumimoji="0" lang="en-US" altLang="ko-KR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(New</a:t>
            </a:r>
            <a:r>
              <a:rPr kumimoji="0" lang="en-US" altLang="ko-KR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Vision Conference 2021)</a:t>
            </a:r>
            <a:endParaRPr kumimoji="0" lang="en-US" altLang="ko-KR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9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801451" y="1626467"/>
            <a:ext cx="10731737" cy="3785652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Wingdings" charset="2"/>
              <a:buChar char="§"/>
              <a:defRPr/>
            </a:pPr>
            <a:r>
              <a:rPr lang="ko-KR" altLang="en-US" sz="2400" dirty="0" err="1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새가족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sz="2400" dirty="0" err="1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수양회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New </a:t>
            </a:r>
            <a:r>
              <a:rPr lang="en-US" altLang="ko-KR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Vision Conference 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2021</a:t>
            </a:r>
            <a:endParaRPr lang="en-US" altLang="ko-KR" sz="2400" dirty="0">
              <a:solidFill>
                <a:prstClr val="black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342900" lvl="0" indent="-342900">
              <a:lnSpc>
                <a:spcPct val="150000"/>
              </a:lnSpc>
              <a:buFont typeface="Wingdings" charset="2"/>
              <a:buChar char="§"/>
              <a:defRPr/>
            </a:pP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일시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총 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4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주간 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(6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월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9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일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16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일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24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일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30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일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), 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수요 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HTS 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시간</a:t>
            </a:r>
            <a:endParaRPr lang="en-US" altLang="ko-KR" sz="2400" dirty="0">
              <a:solidFill>
                <a:prstClr val="black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342900" lvl="0" indent="-342900">
              <a:lnSpc>
                <a:spcPct val="150000"/>
              </a:lnSpc>
              <a:buFont typeface="Wingdings" charset="2"/>
              <a:buChar char="§"/>
              <a:defRPr/>
            </a:pP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새 </a:t>
            </a:r>
            <a:r>
              <a:rPr lang="ko-KR" altLang="en-US" sz="2400" dirty="0" err="1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신자분들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필히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참석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. </a:t>
            </a:r>
          </a:p>
          <a:p>
            <a:pPr marL="342900" lvl="0" indent="-342900">
              <a:lnSpc>
                <a:spcPct val="150000"/>
              </a:lnSpc>
              <a:buFont typeface="Wingdings" charset="2"/>
              <a:buChar char="§"/>
              <a:defRPr/>
            </a:pPr>
            <a:endParaRPr kumimoji="0" lang="en-US" altLang="ko-K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342900" lvl="0" indent="-342900">
              <a:lnSpc>
                <a:spcPct val="150000"/>
              </a:lnSpc>
              <a:buFont typeface="Wingdings" charset="2"/>
              <a:buChar char="§"/>
              <a:defRPr/>
            </a:pPr>
            <a:endParaRPr lang="en-US" altLang="ko-KR" sz="2400" dirty="0" smtClean="0">
              <a:solidFill>
                <a:prstClr val="black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altLang="ko-KR" baseline="30000" dirty="0" smtClean="0">
                <a:solidFill>
                  <a:srgbClr val="0000CC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*</a:t>
            </a:r>
            <a:r>
              <a:rPr lang="en-US" altLang="ko-KR" dirty="0" smtClean="0">
                <a:solidFill>
                  <a:srgbClr val="0000CC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6</a:t>
            </a:r>
            <a:r>
              <a:rPr lang="ko-KR" altLang="en-US" dirty="0">
                <a:solidFill>
                  <a:srgbClr val="0000CC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월 달 </a:t>
            </a:r>
            <a:r>
              <a:rPr lang="en-US" altLang="ko-KR" dirty="0">
                <a:solidFill>
                  <a:srgbClr val="0000CC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HTS</a:t>
            </a:r>
            <a:r>
              <a:rPr lang="ko-KR" altLang="en-US" dirty="0">
                <a:solidFill>
                  <a:srgbClr val="0000CC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는 이 강좌 하나입니다</a:t>
            </a:r>
            <a:r>
              <a:rPr lang="en-US" altLang="ko-KR" dirty="0">
                <a:solidFill>
                  <a:srgbClr val="0000CC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. </a:t>
            </a:r>
            <a:r>
              <a:rPr lang="ko-KR" altLang="en-US" dirty="0">
                <a:solidFill>
                  <a:srgbClr val="0000CC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온라인으로도 송출이 </a:t>
            </a:r>
            <a:r>
              <a:rPr lang="ko-KR" altLang="en-US" dirty="0" smtClean="0">
                <a:solidFill>
                  <a:srgbClr val="0000CC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되니 신촌하나교회 기존 </a:t>
            </a:r>
            <a:r>
              <a:rPr lang="ko-KR" altLang="en-US" dirty="0" err="1" smtClean="0">
                <a:solidFill>
                  <a:srgbClr val="0000CC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성도님들도</a:t>
            </a:r>
            <a:r>
              <a:rPr lang="ko-KR" altLang="en-US" dirty="0" smtClean="0">
                <a:solidFill>
                  <a:srgbClr val="0000CC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dirty="0">
                <a:solidFill>
                  <a:srgbClr val="0000CC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함께 수강하시면 됩니다</a:t>
            </a:r>
            <a:endParaRPr kumimoji="0" lang="en-US" altLang="ko-KR" b="0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3159586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03</a:t>
            </a:r>
            <a:endParaRPr kumimoji="0" lang="en-US" altLang="ko-KR" sz="3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12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827095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eaLnBrk="1" hangingPunct="1">
              <a:defRPr/>
            </a:pPr>
            <a:r>
              <a:rPr lang="ko-KR" altLang="en-US" sz="4400" b="1" dirty="0" err="1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조이스쿨</a:t>
            </a:r>
            <a:r>
              <a:rPr lang="ko-KR" altLang="en-US" sz="4400" b="1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교육관 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안내</a:t>
            </a:r>
            <a:endParaRPr kumimoji="0" lang="en-US" altLang="ko-KR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9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801451" y="1626467"/>
            <a:ext cx="10731737" cy="2169825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Wingdings" charset="2"/>
              <a:buChar char="§"/>
              <a:defRPr/>
            </a:pPr>
            <a:r>
              <a:rPr lang="ko-KR" altLang="en-US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조이 스쿨 교육관 </a:t>
            </a:r>
            <a:r>
              <a:rPr lang="en-US" altLang="ko-KR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상가 건물 </a:t>
            </a:r>
            <a:r>
              <a:rPr lang="en-US" altLang="ko-KR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3</a:t>
            </a:r>
            <a:r>
              <a:rPr lang="ko-KR" altLang="en-US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층</a:t>
            </a:r>
            <a:r>
              <a:rPr lang="en-US" altLang="ko-KR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303 &amp; 304</a:t>
            </a:r>
            <a:r>
              <a:rPr lang="ko-KR" altLang="en-US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호</a:t>
            </a:r>
            <a:r>
              <a:rPr lang="en-US" altLang="ko-KR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구입을 위한 성도 분들의 마음을 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모읍니다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.</a:t>
            </a:r>
          </a:p>
          <a:p>
            <a:pPr marL="342900" lvl="0" indent="-342900">
              <a:lnSpc>
                <a:spcPct val="150000"/>
              </a:lnSpc>
              <a:buFont typeface="Wingdings" charset="2"/>
              <a:buChar char="§"/>
              <a:defRPr/>
            </a:pPr>
            <a:endParaRPr lang="en-US" altLang="ko-KR" sz="2400" dirty="0" smtClean="0">
              <a:solidFill>
                <a:prstClr val="black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altLang="ko-KR" sz="2400" baseline="300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    </a:t>
            </a:r>
            <a:r>
              <a:rPr lang="en-US" altLang="ko-KR" baseline="300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*</a:t>
            </a:r>
            <a:r>
              <a:rPr lang="ko-KR" altLang="en-US" dirty="0" smtClean="0">
                <a:solidFill>
                  <a:srgbClr val="0000CC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건축헌금계좌</a:t>
            </a:r>
            <a:r>
              <a:rPr lang="en-US" altLang="ko-KR" dirty="0">
                <a:solidFill>
                  <a:srgbClr val="0000CC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dirty="0">
                <a:solidFill>
                  <a:srgbClr val="0000CC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농협</a:t>
            </a:r>
            <a:r>
              <a:rPr lang="en-US" altLang="ko-KR" dirty="0" smtClean="0">
                <a:solidFill>
                  <a:srgbClr val="0000CC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351-1047-1262-43 </a:t>
            </a:r>
            <a:r>
              <a:rPr lang="ko-KR" altLang="en-US" dirty="0" smtClean="0">
                <a:solidFill>
                  <a:srgbClr val="0000CC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신촌하나교회</a:t>
            </a:r>
            <a:endParaRPr kumimoji="0" lang="en-US" altLang="ko-KR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0092073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04</a:t>
            </a:r>
            <a:endParaRPr kumimoji="0" lang="en-US" altLang="ko-KR" sz="3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12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예배 시간 변동 안내</a:t>
            </a:r>
            <a:endParaRPr kumimoji="0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9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801451" y="1626467"/>
            <a:ext cx="10731737" cy="341632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Wingdings" charset="2"/>
              <a:buChar char="§"/>
              <a:defRPr/>
            </a:pPr>
            <a:r>
              <a:rPr lang="ko-KR" altLang="en-US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사회적 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거리 두기로 </a:t>
            </a:r>
            <a:r>
              <a:rPr lang="ko-KR" altLang="en-US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인하여 제한적으로 </a:t>
            </a:r>
            <a:r>
              <a:rPr lang="en-US" altLang="ko-KR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1/2</a:t>
            </a:r>
            <a:r>
              <a:rPr lang="ko-KR" altLang="en-US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부 예배를 진행</a:t>
            </a: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endParaRPr kumimoji="0" lang="en-US" altLang="ko-KR" sz="2400" b="0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ko-KR" altLang="en-US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주일 예배 </a:t>
            </a:r>
            <a:r>
              <a:rPr kumimoji="0" lang="en-US" altLang="ko-KR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10:30</a:t>
            </a:r>
            <a:r>
              <a:rPr kumimoji="0" lang="ko-KR" altLang="en-US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kumimoji="0" lang="en-US" altLang="ko-KR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(1</a:t>
            </a:r>
            <a:r>
              <a:rPr kumimoji="0" lang="ko-KR" altLang="en-US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부</a:t>
            </a:r>
            <a:r>
              <a:rPr kumimoji="0" lang="en-US" altLang="ko-KR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), 2:00 (2</a:t>
            </a:r>
            <a:r>
              <a:rPr kumimoji="0" lang="ko-KR" altLang="en-US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부</a:t>
            </a:r>
            <a:r>
              <a:rPr kumimoji="0" lang="en-US" altLang="ko-KR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)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altLang="ko-K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§"/>
              <a:tabLst/>
              <a:defRPr/>
            </a:pPr>
            <a:endParaRPr kumimoji="0" lang="en-US" altLang="ko-K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kumimoji="0" lang="ko-KR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추후 변동 사항이 있으면</a:t>
            </a:r>
            <a:r>
              <a:rPr kumimoji="0" lang="en-US" altLang="ko-K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</a:t>
            </a:r>
            <a:r>
              <a:rPr kumimoji="0" lang="ko-KR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다시 공지하겠습니다</a:t>
            </a:r>
            <a:r>
              <a:rPr kumimoji="0" lang="en-US" altLang="ko-K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kumimoji="0" lang="ko-KR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교회에 계시는 동안은 반드시 마스크를 착용해 주시기 바랍니다</a:t>
            </a:r>
            <a:endParaRPr kumimoji="0" lang="en-US" altLang="ko-K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202896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New_Simple01">
  <a:themeElements>
    <a:clrScheme name="보라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161</Words>
  <Application>Microsoft Office PowerPoint</Application>
  <PresentationFormat>와이드스크린</PresentationFormat>
  <Paragraphs>32</Paragraphs>
  <Slides>4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11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6" baseType="lpstr">
      <vt:lpstr>Calibri</vt:lpstr>
      <vt:lpstr>맑은 고딕</vt:lpstr>
      <vt:lpstr>Wingdings</vt:lpstr>
      <vt:lpstr>Arial</vt:lpstr>
      <vt:lpstr>JBold</vt:lpstr>
      <vt:lpstr>MV Boli</vt:lpstr>
      <vt:lpstr>HY견고딕</vt:lpstr>
      <vt:lpstr>서울남산체 M</vt:lpstr>
      <vt:lpstr>Wingdings 3</vt:lpstr>
      <vt:lpstr>JBold</vt:lpstr>
      <vt:lpstr>굴림</vt:lpstr>
      <vt:lpstr>New_Simple01</vt:lpstr>
      <vt:lpstr>광   고</vt:lpstr>
      <vt:lpstr>광   고</vt:lpstr>
      <vt:lpstr>광   고</vt:lpstr>
      <vt:lpstr>광   고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2021-06-04T05:34:09Z</dcterms:modified>
  <cp:version>0906.0100.01</cp:version>
</cp:coreProperties>
</file>