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handoutMasterIdLst>
    <p:handoutMasterId r:id="rId8"/>
  </p:handoutMasterIdLst>
  <p:sldIdLst>
    <p:sldId id="326" r:id="rId2"/>
    <p:sldId id="337" r:id="rId3"/>
    <p:sldId id="345" r:id="rId4"/>
    <p:sldId id="346" r:id="rId5"/>
    <p:sldId id="344" r:id="rId6"/>
  </p:sldIdLst>
  <p:sldSz cx="12192000" cy="6858000"/>
  <p:notesSz cx="7104063" cy="10234613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JBold" panose="020B0600000101010101" charset="-127"/>
      <p:regular r:id="rId15"/>
    </p:embeddedFont>
    <p:embeddedFont>
      <p:font typeface="JBold" panose="020B0600000101010101" charset="-127"/>
      <p:regular r:id="rId15"/>
    </p:embeddedFont>
    <p:embeddedFont>
      <p:font typeface="MV Boli" panose="02000500030200090000" pitchFamily="2" charset="0"/>
      <p:regular r:id="rId16"/>
    </p:embeddedFont>
    <p:embeddedFont>
      <p:font typeface="HY견고딕" panose="02030600000101010101" pitchFamily="18" charset="-127"/>
      <p:regular r:id="rId17"/>
    </p:embeddedFont>
    <p:embeddedFont>
      <p:font typeface="Wingdings 3" panose="05040102010807070707" pitchFamily="18" charset="2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326"/>
            <p14:sldId id="337"/>
            <p14:sldId id="345"/>
            <p14:sldId id="346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63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0" autoAdjust="0"/>
    <p:restoredTop sz="81226" autoAdjust="0"/>
  </p:normalViewPr>
  <p:slideViewPr>
    <p:cSldViewPr>
      <p:cViewPr varScale="1">
        <p:scale>
          <a:sx n="90" d="100"/>
          <a:sy n="90" d="100"/>
        </p:scale>
        <p:origin x="1542" y="78"/>
      </p:cViewPr>
      <p:guideLst>
        <p:guide orient="horz" pos="1593"/>
        <p:guide orient="horz" pos="1049"/>
        <p:guide orient="horz" pos="1525"/>
        <p:guide orient="horz" pos="1638"/>
        <p:guide pos="3863"/>
        <p:guide pos="688"/>
        <p:guide pos="72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10" Type="http://schemas.openxmlformats.org/officeDocument/2006/relationships/font" Target="fonts/font2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E61C287-8BD5-4604-B322-543B3D6E1F78}" type="datetimeFigureOut">
              <a:rPr lang="ko-KR" altLang="en-US" smtClean="0"/>
              <a:t>2021-06-11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9075" tIns="49538" rIns="99075" bIns="49538" anchor="b" anchorCtr="0">
            <a:prstTxWarp prst="textNoShape">
              <a:avLst/>
            </a:prstTxWarp>
          </a:bodyPr>
          <a:lstStyle>
            <a:lvl1pPr algn="r">
              <a:defRPr sz="13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91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747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909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3385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752">
              <a:defRPr/>
            </a:pPr>
            <a:endParaRPr lang="en-US" altLang="ko-KR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9093B3-34C7-4BC3-BCC1-DAE05C8033B8}" type="slidenum">
              <a:rPr kumimoji="0" lang="en-US" altLang="ko-K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굴림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굴림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051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6/11/2021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6/11/2021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6/11/2021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6/11/2021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en-US" altLang="ko-KR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127448" y="1671642"/>
            <a:ext cx="9793088" cy="68326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이번주 </a:t>
            </a:r>
            <a:r>
              <a:rPr kumimoji="0" lang="ko-KR" alt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금요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예배</a:t>
            </a:r>
            <a:r>
              <a:rPr kumimoji="0" lang="en-US" altLang="ko-KR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kumimoji="0" lang="ko-KR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교회와</a:t>
            </a:r>
            <a:r>
              <a:rPr kumimoji="0" lang="ko-KR" alt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지체를 위한 기도</a:t>
            </a:r>
            <a:endParaRPr kumimoji="0" lang="en-US" altLang="ko-KR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6565176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ko-KR" alt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kumimoji="0" lang="ko-KR" alt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(New</a:t>
            </a:r>
            <a:r>
              <a:rPr kumimoji="0" lang="en-US" altLang="ko-KR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Vision Conference 2021)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78565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새가족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수양회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New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Vision Conference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2021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일시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총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주간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9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16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24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수요 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시간</a:t>
            </a:r>
            <a:endParaRPr lang="en-US" altLang="ko-KR" sz="2400" dirty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새 </a:t>
            </a:r>
            <a:r>
              <a:rPr lang="ko-KR" altLang="en-US" sz="2400" dirty="0" err="1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신자분들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필히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참석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baseline="30000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6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달 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HTS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는 이 강좌 하나입니다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온라인으로도 송출이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되니 신촌하나교회 기존 </a:t>
            </a:r>
            <a:r>
              <a:rPr lang="ko-KR" altLang="en-US" dirty="0" err="1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성도님들도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함께 수강하시면 됩니다</a:t>
            </a:r>
            <a:endParaRPr kumimoji="0" lang="en-US" altLang="ko-KR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59586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82709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400" b="1" dirty="0" err="1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조이스쿨</a:t>
            </a:r>
            <a:r>
              <a:rPr lang="ko-KR" altLang="en-US" sz="4400" b="1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교육관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2169825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조이 스쿨 교육관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상가 건물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층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303 &amp; 304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호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구입을 위한 성도 분들의 마음을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모읍니다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endParaRPr lang="en-US" altLang="ko-KR" sz="2400" dirty="0" smtClean="0"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lvl="0">
              <a:lnSpc>
                <a:spcPct val="150000"/>
              </a:lnSpc>
              <a:defRPr/>
            </a:pPr>
            <a:r>
              <a:rPr lang="en-US" altLang="ko-KR" sz="2400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    </a:t>
            </a:r>
            <a:r>
              <a:rPr lang="en-US" altLang="ko-KR" baseline="300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*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건축헌금계좌</a:t>
            </a:r>
            <a:r>
              <a:rPr lang="en-US" altLang="ko-KR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dirty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농협</a:t>
            </a:r>
            <a:r>
              <a:rPr lang="en-US" altLang="ko-KR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351-1047-1262-43 </a:t>
            </a:r>
            <a:r>
              <a:rPr lang="ko-KR" altLang="en-US" dirty="0" smtClean="0">
                <a:solidFill>
                  <a:srgbClr val="0000CC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신촌하나교회</a:t>
            </a:r>
            <a:endParaRPr kumimoji="0" lang="en-US" altLang="ko-KR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009207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82709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eaLnBrk="1" hangingPunct="1">
              <a:defRPr/>
            </a:pP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매일 성경 구입</a:t>
            </a:r>
            <a:r>
              <a:rPr lang="en-US" altLang="ko-KR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	 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안내</a:t>
            </a:r>
            <a:endParaRPr kumimoji="0" lang="en-US" altLang="ko-KR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5601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7/8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월 </a:t>
            </a:r>
            <a:r>
              <a:rPr lang="ko-KR" altLang="en-US" sz="2400" dirty="0" err="1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매일성경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구입을 원하시는 분은 </a:t>
            </a:r>
            <a:r>
              <a:rPr lang="ko-KR" altLang="en-US" sz="2400" dirty="0" err="1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셀리더에게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신청해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주세요</a:t>
            </a:r>
            <a:r>
              <a:rPr lang="en-US" altLang="ko-KR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97084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1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광   고</a:t>
            </a:r>
          </a:p>
        </p:txBody>
      </p:sp>
      <p:sp>
        <p:nvSpPr>
          <p:cNvPr id="12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예배 시간 변동 안내</a:t>
            </a:r>
            <a:endParaRPr kumimoji="0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  <p:sp>
        <p:nvSpPr>
          <p:cNvPr id="9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801451" y="1626467"/>
            <a:ext cx="10731737" cy="34163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Wingdings" charset="2"/>
              <a:buChar char="§"/>
              <a:defRPr/>
            </a:pP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사회적 </a:t>
            </a:r>
            <a:r>
              <a:rPr lang="ko-KR" altLang="en-US" sz="2400" dirty="0" smtClean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거리 두기로 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인하여 제한적으로 </a:t>
            </a:r>
            <a:r>
              <a:rPr lang="en-US" altLang="ko-KR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1/2</a:t>
            </a:r>
            <a:r>
              <a:rPr lang="ko-KR" altLang="en-US" sz="2400" dirty="0"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 예배를 진행</a:t>
            </a:r>
            <a:r>
              <a:rPr kumimoji="0" lang="en-US" altLang="ko-KR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endParaRPr kumimoji="0" lang="en-US" altLang="ko-KR" sz="24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주일 예배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10:30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 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(1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), 2:00 (2</a:t>
            </a:r>
            <a:r>
              <a:rPr kumimoji="0" lang="ko-KR" altLang="en-US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부</a:t>
            </a:r>
            <a:r>
              <a:rPr kumimoji="0" lang="en-US" altLang="ko-KR" sz="24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)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추후 변동 사항이 있으면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, </a:t>
            </a: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다시 공지하겠습니다</a:t>
            </a:r>
            <a:r>
              <a:rPr kumimoji="0" lang="en-US" altLang="ko-K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kumimoji="0" lang="ko-KR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jbold" panose="02020603020101020101" pitchFamily="18" charset="-127"/>
              </a:rPr>
              <a:t>교회에 계시는 동안은 반드시 마스크를 착용해 주시기 바랍니다</a:t>
            </a:r>
            <a:endParaRPr kumimoji="0" lang="en-US" altLang="ko-K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02896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</Words>
  <Application>Microsoft Office PowerPoint</Application>
  <PresentationFormat>와이드스크린</PresentationFormat>
  <Paragraphs>37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7" baseType="lpstr">
      <vt:lpstr>굴림</vt:lpstr>
      <vt:lpstr>Calibri</vt:lpstr>
      <vt:lpstr>서울남산체 M</vt:lpstr>
      <vt:lpstr>맑은 고딕</vt:lpstr>
      <vt:lpstr>JBold</vt:lpstr>
      <vt:lpstr>Arial</vt:lpstr>
      <vt:lpstr>Wingdings</vt:lpstr>
      <vt:lpstr>JBold</vt:lpstr>
      <vt:lpstr>MV Boli</vt:lpstr>
      <vt:lpstr>HY견고딕</vt:lpstr>
      <vt:lpstr>Wingdings 3</vt:lpstr>
      <vt:lpstr>New_Simple01</vt:lpstr>
      <vt:lpstr>광   고</vt:lpstr>
      <vt:lpstr>광   고</vt:lpstr>
      <vt:lpstr>광   고</vt:lpstr>
      <vt:lpstr>광   고</vt:lpstr>
      <vt:lpstr>광   고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2021-06-11T05:10:36Z</dcterms:modified>
  <cp:version>0906.0100.01</cp:version>
</cp:coreProperties>
</file>