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7"/>
  </p:notesMasterIdLst>
  <p:handoutMasterIdLst>
    <p:handoutMasterId r:id="rId8"/>
  </p:handoutMasterIdLst>
  <p:sldIdLst>
    <p:sldId id="326" r:id="rId2"/>
    <p:sldId id="337" r:id="rId3"/>
    <p:sldId id="345" r:id="rId4"/>
    <p:sldId id="346" r:id="rId5"/>
    <p:sldId id="344" r:id="rId6"/>
  </p:sldIdLst>
  <p:sldSz cx="12192000" cy="6858000"/>
  <p:notesSz cx="7104063" cy="10234613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맑은 고딕" panose="020B0503020000020004" pitchFamily="50" charset="-127"/>
      <p:regular r:id="rId13"/>
      <p:bold r:id="rId14"/>
    </p:embeddedFont>
    <p:embeddedFont>
      <p:font typeface="JBold" panose="020B0600000101010101" charset="-127"/>
      <p:regular r:id="rId15"/>
    </p:embeddedFont>
    <p:embeddedFont>
      <p:font typeface="JBold" panose="020B0600000101010101" charset="-127"/>
      <p:regular r:id="rId15"/>
    </p:embeddedFont>
    <p:embeddedFont>
      <p:font typeface="MV Boli" panose="02000500030200090000" pitchFamily="2" charset="0"/>
      <p:regular r:id="rId16"/>
    </p:embeddedFont>
    <p:embeddedFont>
      <p:font typeface="HY견고딕" panose="02030600000101010101" pitchFamily="18" charset="-127"/>
      <p:regular r:id="rId17"/>
    </p:embeddedFont>
    <p:embeddedFont>
      <p:font typeface="Wingdings 3" panose="05040102010807070707" pitchFamily="18" charset="2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26"/>
            <p14:sldId id="337"/>
            <p14:sldId id="345"/>
            <p14:sldId id="346"/>
            <p14:sldId id="34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63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0" autoAdjust="0"/>
    <p:restoredTop sz="81226" autoAdjust="0"/>
  </p:normalViewPr>
  <p:slideViewPr>
    <p:cSldViewPr>
      <p:cViewPr varScale="1">
        <p:scale>
          <a:sx n="90" d="100"/>
          <a:sy n="90" d="100"/>
        </p:scale>
        <p:origin x="1542" y="78"/>
      </p:cViewPr>
      <p:guideLst>
        <p:guide orient="horz" pos="1593"/>
        <p:guide orient="horz" pos="1049"/>
        <p:guide orient="horz" pos="1525"/>
        <p:guide orient="horz" pos="1638"/>
        <p:guide pos="3863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2021-06-11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09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747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1909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385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051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6/11/2021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6/11/2021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6/11/2021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6/11/2021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6/11/2021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6/11/2021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6/11/2021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6/11/2021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6/11/2021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6/11/2021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6/11/2021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en-US" altLang="ko-KR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kumimoji="0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kumimoji="0" lang="ko-KR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교회와</a:t>
            </a:r>
            <a:r>
              <a:rPr kumimoji="0" lang="ko-KR" alt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지체를 위한 기도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6517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새가족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ko-KR" alt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수양회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(New</a:t>
            </a:r>
            <a:r>
              <a:rPr kumimoji="0" lang="en-US" altLang="ko-KR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Vision Conference 2021)</a:t>
            </a:r>
            <a:endParaRPr kumimoji="0" lang="en-US" altLang="ko-KR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378565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ko-KR" altLang="en-US" sz="2400" dirty="0" err="1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새가족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400" dirty="0" err="1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수양회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New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Vision Conference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2021</a:t>
            </a:r>
            <a:endParaRPr lang="en-US" altLang="ko-KR" sz="2400" dirty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총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4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주간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(6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9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16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24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30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),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수요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시간</a:t>
            </a:r>
            <a:endParaRPr lang="en-US" altLang="ko-KR" sz="2400" dirty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새 </a:t>
            </a:r>
            <a:r>
              <a:rPr lang="ko-KR" altLang="en-US" sz="2400" dirty="0" err="1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신자분들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필히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참석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 </a:t>
            </a: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baseline="30000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*</a:t>
            </a:r>
            <a:r>
              <a:rPr lang="en-US" altLang="ko-KR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6</a:t>
            </a:r>
            <a:r>
              <a:rPr lang="ko-KR" altLang="en-US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달 </a:t>
            </a:r>
            <a:r>
              <a:rPr lang="en-US" altLang="ko-KR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</a:t>
            </a:r>
            <a:r>
              <a:rPr lang="ko-KR" altLang="en-US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는 이 강좌 하나입니다</a:t>
            </a:r>
            <a:r>
              <a:rPr lang="en-US" altLang="ko-KR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 </a:t>
            </a:r>
            <a:r>
              <a:rPr lang="ko-KR" altLang="en-US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온라인으로도 송출이 </a:t>
            </a:r>
            <a:r>
              <a:rPr lang="ko-KR" altLang="en-US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되니 신촌하나교회 기존 </a:t>
            </a:r>
            <a:r>
              <a:rPr lang="ko-KR" altLang="en-US" dirty="0" err="1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성도님들도</a:t>
            </a:r>
            <a:r>
              <a:rPr lang="ko-KR" altLang="en-US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함께 수강하시면 됩니다</a:t>
            </a:r>
            <a:endParaRPr kumimoji="0" lang="en-US" altLang="ko-KR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159586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82709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defRPr/>
            </a:pPr>
            <a:r>
              <a:rPr lang="ko-KR" altLang="en-US" sz="4400" b="1" dirty="0" err="1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조이스쿨</a:t>
            </a:r>
            <a:r>
              <a:rPr lang="ko-KR" altLang="en-US" sz="44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교육관 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안내</a:t>
            </a:r>
            <a:endParaRPr kumimoji="0" lang="en-US" altLang="ko-KR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216982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조이 스쿨 교육관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상가 건물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층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303 &amp; 304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호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구입을 위한 성도 분들의 마음을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모읍니다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400" baseline="300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    </a:t>
            </a:r>
            <a:r>
              <a:rPr lang="en-US" altLang="ko-KR" baseline="300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*</a:t>
            </a:r>
            <a:r>
              <a:rPr lang="ko-KR" altLang="en-US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건축헌금계좌</a:t>
            </a:r>
            <a:r>
              <a:rPr lang="en-US" altLang="ko-KR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농협</a:t>
            </a:r>
            <a:r>
              <a:rPr lang="en-US" altLang="ko-KR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351-1047-1262-43 </a:t>
            </a:r>
            <a:r>
              <a:rPr lang="ko-KR" altLang="en-US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신촌하나교회</a:t>
            </a:r>
            <a:endParaRPr kumimoji="0" lang="en-US" altLang="ko-KR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009207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04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82709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defRPr/>
            </a:pP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매일 성경 구입</a:t>
            </a:r>
            <a:r>
              <a:rPr lang="en-US" altLang="ko-KR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	 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안내</a:t>
            </a:r>
            <a:endParaRPr kumimoji="0" lang="en-US" altLang="ko-KR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56015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7/8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ko-KR" altLang="en-US" sz="2400" dirty="0" err="1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매일성경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구입을 원하시는 분은 </a:t>
            </a:r>
            <a:r>
              <a:rPr lang="ko-KR" altLang="en-US" sz="2400" dirty="0" err="1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셀리더에게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신청해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주세요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97084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05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시간 변동 안내</a:t>
            </a:r>
            <a:endParaRPr kumimoji="0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34163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사회적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거리 두기로 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인하여 제한적으로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1/2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 예배를 진행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endParaRPr kumimoji="0" lang="en-US" altLang="ko-KR" sz="24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10:30</a:t>
            </a: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(1</a:t>
            </a: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), 2:00 (2</a:t>
            </a: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추후 변동 사항이 있으면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다시 공지하겠습니다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교회에 계시는 동안은 반드시 마스크를 착용해 주시기 바랍니다</a:t>
            </a: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02896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와이드스크린</PresentationFormat>
  <Paragraphs>37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7" baseType="lpstr">
      <vt:lpstr>굴림</vt:lpstr>
      <vt:lpstr>Calibri</vt:lpstr>
      <vt:lpstr>서울남산체 M</vt:lpstr>
      <vt:lpstr>맑은 고딕</vt:lpstr>
      <vt:lpstr>JBold</vt:lpstr>
      <vt:lpstr>Arial</vt:lpstr>
      <vt:lpstr>Wingdings</vt:lpstr>
      <vt:lpstr>JBold</vt:lpstr>
      <vt:lpstr>MV Boli</vt:lpstr>
      <vt:lpstr>HY견고딕</vt:lpstr>
      <vt:lpstr>Wingdings 3</vt:lpstr>
      <vt:lpstr>New_Simple01</vt:lpstr>
      <vt:lpstr>광   고</vt:lpstr>
      <vt:lpstr>광   고</vt:lpstr>
      <vt:lpstr>광   고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2021-06-11T05:10:36Z</dcterms:modified>
  <cp:version>0906.0100.01</cp:version>
</cp:coreProperties>
</file>