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326" r:id="rId2"/>
    <p:sldId id="337" r:id="rId3"/>
    <p:sldId id="345" r:id="rId4"/>
    <p:sldId id="344" r:id="rId5"/>
  </p:sldIdLst>
  <p:sldSz cx="12192000" cy="6858000"/>
  <p:notesSz cx="7104063" cy="10234613"/>
  <p:embeddedFontLst>
    <p:embeddedFont>
      <p:font typeface="JBold" panose="020B0600000101010101" charset="-127"/>
      <p:regular r:id="rId8"/>
    </p:embeddedFont>
    <p:embeddedFont>
      <p:font typeface="맑은 고딕" panose="020B0503020000020004" pitchFamily="50" charset="-127"/>
      <p:regular r:id="rId9"/>
      <p:bold r:id="rId10"/>
    </p:embeddedFont>
    <p:embeddedFont>
      <p:font typeface="JBold" panose="020B0600000101010101" charset="-127"/>
      <p:regular r:id="rId8"/>
    </p:embeddedFont>
    <p:embeddedFont>
      <p:font typeface="MV Boli" panose="02000500030200090000" pitchFamily="2" charset="0"/>
      <p:regular r:id="rId11"/>
    </p:embeddedFont>
    <p:embeddedFont>
      <p:font typeface="HY견고딕" panose="02030600000101010101" pitchFamily="18" charset="-127"/>
      <p:regular r:id="rId12"/>
    </p:embeddedFont>
    <p:embeddedFont>
      <p:font typeface="Wingdings 3" panose="05040102010807070707" pitchFamily="18" charset="2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45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63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90" d="100"/>
          <a:sy n="90" d="100"/>
        </p:scale>
        <p:origin x="1542" y="78"/>
      </p:cViewPr>
      <p:guideLst>
        <p:guide orient="horz" pos="1593"/>
        <p:guide orient="horz" pos="1049"/>
        <p:guide orient="horz" pos="1525"/>
        <p:guide orient="horz" pos="1638"/>
        <p:guide pos="3863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909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05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6/18/2021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6/18/2021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6/18/2021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6/18/2021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파워워십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새가족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수양회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(New</a:t>
            </a:r>
            <a:r>
              <a:rPr kumimoji="0" lang="en-US" altLang="ko-KR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Vision Conference 2021)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78565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새가족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수양회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New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Vision Conference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2021</a:t>
            </a:r>
            <a:endParaRPr lang="en-US" altLang="ko-KR" sz="2400" dirty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총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(6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16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24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30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시간</a:t>
            </a:r>
            <a:endParaRPr lang="en-US" altLang="ko-KR" sz="2400" dirty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신자분들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필히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참석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baseline="30000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</a:t>
            </a:r>
            <a:r>
              <a:rPr lang="en-US" altLang="ko-KR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6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달 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는 이 강좌 하나입니다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온라인으로도 송출이 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되니 신촌하나교회 기존 </a:t>
            </a:r>
            <a:r>
              <a:rPr lang="ko-KR" altLang="en-US" dirty="0" err="1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성도님들도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함께 수강하시면 됩니다</a:t>
            </a:r>
            <a:endParaRPr kumimoji="0" lang="en-US" altLang="ko-KR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82709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defRPr/>
            </a:pPr>
            <a:r>
              <a:rPr lang="ko-KR" altLang="en-US" sz="4400" b="1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교육관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216982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스쿨 교육관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상가 건물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층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303 &amp; 304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호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구입을 위한 성도 분들의 마음을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모읍니다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    </a:t>
            </a:r>
            <a:r>
              <a:rPr lang="en-US" altLang="ko-KR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건축헌금계좌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농협</a:t>
            </a:r>
            <a:r>
              <a:rPr lang="en-US" altLang="ko-KR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351-1047-1262-43 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신촌하나교회</a:t>
            </a:r>
            <a:endParaRPr kumimoji="0" lang="en-US" altLang="ko-KR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09207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거리 두기로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인하여 제한적으로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예배를 진행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0289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와이드스크린</PresentationFormat>
  <Paragraphs>32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JBold</vt:lpstr>
      <vt:lpstr>서울남산체 M</vt:lpstr>
      <vt:lpstr>맑은 고딕</vt:lpstr>
      <vt:lpstr>Wingdings</vt:lpstr>
      <vt:lpstr>Arial</vt:lpstr>
      <vt:lpstr>JBold</vt:lpstr>
      <vt:lpstr>MV Boli</vt:lpstr>
      <vt:lpstr>HY견고딕</vt:lpstr>
      <vt:lpstr>Wingdings 3</vt:lpstr>
      <vt:lpstr>굴림</vt:lpstr>
      <vt:lpstr>Calibri</vt:lpstr>
      <vt:lpstr>New_Simple01</vt:lpstr>
      <vt:lpstr>광   고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2021-06-18T06:14:13Z</dcterms:modified>
  <cp:version>0906.0100.01</cp:version>
</cp:coreProperties>
</file>