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326" r:id="rId2"/>
    <p:sldId id="337" r:id="rId3"/>
    <p:sldId id="345" r:id="rId4"/>
    <p:sldId id="344" r:id="rId5"/>
  </p:sldIdLst>
  <p:sldSz cx="12192000" cy="6858000"/>
  <p:notesSz cx="7104063" cy="10234613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JBold" panose="020B0600000101010101" charset="-127"/>
      <p:regular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Wingdings 3" panose="05040102010807070707" pitchFamily="18" charset="2"/>
      <p:regular r:id="rId15"/>
    </p:embeddedFont>
    <p:embeddedFont>
      <p:font typeface="MV Boli" panose="02000500030200090000" pitchFamily="2" charset="0"/>
      <p:regular r:id="rId16"/>
    </p:embeddedFont>
    <p:embeddedFont>
      <p:font typeface="HY견고딕" panose="02030600000101010101" pitchFamily="18" charset="-127"/>
      <p:regular r:id="rId17"/>
    </p:embeddedFont>
    <p:embeddedFont>
      <p:font typeface="JBold" panose="020B0600000101010101" charset="-127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  <p14:sldId id="345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16" userDrawn="1">
          <p15:clr>
            <a:srgbClr val="A4A3A4"/>
          </p15:clr>
        </p15:guide>
        <p15:guide id="5" pos="3863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93" d="100"/>
          <a:sy n="93" d="100"/>
        </p:scale>
        <p:origin x="1506" y="96"/>
      </p:cViewPr>
      <p:guideLst>
        <p:guide orient="horz" pos="1593"/>
        <p:guide orient="horz" pos="1049"/>
        <p:guide orient="horz" pos="1525"/>
        <p:guide orient="horz" pos="1616"/>
        <p:guide pos="3863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2021-06-26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909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05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6/26/2021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6/26/2021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6/26/2021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6/26/2021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6/26/2021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6/26/2021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6/26/2021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6/26/2021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noProof="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거룩한 성회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kumimoji="0" lang="en-US" altLang="ko-K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 안내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err="1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야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고보서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이사야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21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허도영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선교사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28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일과 영성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lang="en-US" altLang="ko-KR" sz="2400" dirty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*7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23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금요예배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이정훈 선교사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82709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defRPr/>
            </a:pPr>
            <a:r>
              <a:rPr lang="ko-KR" altLang="en-US" sz="4400" b="1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조이스쿨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교육관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216982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스쿨 교육관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상가 건물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층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303 &amp; 304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호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구입을 위한 성도 분들의 마음을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모읍니다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2400" baseline="300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    </a:t>
            </a:r>
            <a:r>
              <a:rPr lang="en-US" altLang="ko-KR" baseline="300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건축헌금계좌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농협</a:t>
            </a:r>
            <a:r>
              <a:rPr lang="en-US" altLang="ko-KR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351-1047-1262-43 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신촌하나교회</a:t>
            </a:r>
            <a:endParaRPr kumimoji="0" lang="en-US" altLang="ko-KR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09207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거리 두기로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인하여 제한적으로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예배를 진행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4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10:30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2:00 (2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02896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와이드스크린</PresentationFormat>
  <Paragraphs>32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Wingdings</vt:lpstr>
      <vt:lpstr>서울남산체 M</vt:lpstr>
      <vt:lpstr>Calibri</vt:lpstr>
      <vt:lpstr>JBold</vt:lpstr>
      <vt:lpstr>맑은 고딕</vt:lpstr>
      <vt:lpstr>Wingdings 3</vt:lpstr>
      <vt:lpstr>Arial</vt:lpstr>
      <vt:lpstr>MV Boli</vt:lpstr>
      <vt:lpstr>굴림</vt:lpstr>
      <vt:lpstr>HY견고딕</vt:lpstr>
      <vt:lpstr>JBold</vt:lpstr>
      <vt:lpstr>New_Simple01</vt:lpstr>
      <vt:lpstr>광   고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2021-06-26T01:25:13Z</dcterms:modified>
  <cp:version>0906.0100.01</cp:version>
</cp:coreProperties>
</file>