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7"/>
  </p:notesMasterIdLst>
  <p:handoutMasterIdLst>
    <p:handoutMasterId r:id="rId8"/>
  </p:handoutMasterIdLst>
  <p:sldIdLst>
    <p:sldId id="346" r:id="rId2"/>
    <p:sldId id="326" r:id="rId3"/>
    <p:sldId id="337" r:id="rId4"/>
    <p:sldId id="345" r:id="rId5"/>
    <p:sldId id="344" r:id="rId6"/>
  </p:sldIdLst>
  <p:sldSz cx="12192000" cy="6858000"/>
  <p:notesSz cx="7104063" cy="10234613"/>
  <p:embeddedFontLst>
    <p:embeddedFont>
      <p:font typeface="HY견고딕" panose="02030600000101010101" pitchFamily="18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JBold" panose="020B0600000101010101" charset="-127"/>
      <p:regular r:id="rId16"/>
    </p:embeddedFont>
    <p:embeddedFont>
      <p:font typeface="Wingdings 3" panose="05040102010807070707" pitchFamily="18" charset="2"/>
      <p:regular r:id="rId17"/>
    </p:embeddedFont>
    <p:embeddedFont>
      <p:font typeface="JBold" panose="020B0600000101010101" charset="-127"/>
      <p:regular r:id="rId16"/>
    </p:embeddedFont>
    <p:embeddedFont>
      <p:font typeface="MV Boli" panose="0200050003020009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46"/>
            <p14:sldId id="326"/>
            <p14:sldId id="337"/>
            <p14:sldId id="345"/>
            <p14:sldId id="34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63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20" autoAdjust="0"/>
    <p:restoredTop sz="81226" autoAdjust="0"/>
  </p:normalViewPr>
  <p:slideViewPr>
    <p:cSldViewPr>
      <p:cViewPr varScale="1">
        <p:scale>
          <a:sx n="93" d="100"/>
          <a:sy n="93" d="100"/>
        </p:scale>
        <p:origin x="1506" y="96"/>
      </p:cViewPr>
      <p:guideLst>
        <p:guide orient="horz" pos="1593"/>
        <p:guide orient="horz" pos="1049"/>
        <p:guide orient="horz" pos="1525"/>
        <p:guide orient="horz" pos="1638"/>
        <p:guide pos="3863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2021-07-24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769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914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747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9091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9093B3-34C7-4BC3-BCC1-DAE05C8033B8}" type="slidenum">
              <a:rPr kumimoji="0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굴림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ko-KR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굴림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051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7/24/2021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7/24/2021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7/24/2021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7/24/2021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공동체 소식</a:t>
            </a:r>
            <a:endParaRPr lang="ko-KR" altLang="en-US" sz="40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결혼 예배 안내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4"/>
          <a:srcRect t="18401" r="2254"/>
          <a:stretch/>
        </p:blipFill>
        <p:spPr>
          <a:xfrm>
            <a:off x="6348028" y="1772816"/>
            <a:ext cx="4341457" cy="4430825"/>
          </a:xfrm>
          <a:prstGeom prst="rect">
            <a:avLst/>
          </a:prstGeom>
        </p:spPr>
      </p:pic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731404" y="1764959"/>
            <a:ext cx="5616624" cy="243143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lang="ko-KR" altLang="en-US" sz="28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김형석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 김수정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결혼 예배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8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07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오전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20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분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200000"/>
              </a:lnSpc>
              <a:buFont typeface="Wingdings" charset="2"/>
              <a:buChar char="§"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장소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4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보타닉</a:t>
            </a:r>
            <a:r>
              <a:rPr lang="ko-KR" altLang="en-US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파크 </a:t>
            </a:r>
            <a:r>
              <a:rPr lang="ko-KR" altLang="en-US" sz="24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웨딩 </a:t>
            </a:r>
            <a:r>
              <a:rPr lang="ko-KR" altLang="en-US" sz="24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카라홀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하트 10"/>
          <p:cNvSpPr/>
          <p:nvPr/>
        </p:nvSpPr>
        <p:spPr>
          <a:xfrm>
            <a:off x="2351584" y="2152252"/>
            <a:ext cx="396044" cy="40369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V Boli"/>
              <a:ea typeface="서울남산체 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9379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en-US" altLang="ko-KR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3200" noProof="0" dirty="0" err="1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파워워십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6517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7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kumimoji="0" lang="en-US" altLang="ko-K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kumimoji="0" lang="ko-KR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특강 안내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120032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7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28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일과 영성 </a:t>
            </a: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endParaRPr lang="en-US" altLang="ko-KR" sz="2400" dirty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1026" name="Picture 2" descr="팀 켈러의 일과 영성 - YES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57" y="1779056"/>
            <a:ext cx="3139712" cy="451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5958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8270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eaLnBrk="1" hangingPunct="1">
              <a:defRPr/>
            </a:pPr>
            <a:r>
              <a:rPr lang="ko-KR" altLang="en-US" sz="4400" b="1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조이스쿨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교육관 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안내</a:t>
            </a: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216982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조이 스쿨 교육관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상가 건물 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층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303 &amp; 304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호</a:t>
            </a:r>
            <a:r>
              <a:rPr lang="en-US" altLang="ko-KR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구입을 위한 성도 분들의 마음을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모읍니다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endParaRPr lang="en-US" altLang="ko-KR" sz="2400" dirty="0" smtClean="0">
              <a:solidFill>
                <a:prstClr val="black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ko-KR" sz="2400" baseline="300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 </a:t>
            </a:r>
            <a:r>
              <a:rPr lang="en-US" altLang="ko-KR" baseline="300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</a:t>
            </a:r>
            <a:r>
              <a:rPr lang="ko-KR" altLang="en-US" dirty="0" smtClean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건축헌금계좌</a:t>
            </a:r>
            <a:r>
              <a:rPr lang="en-US" altLang="ko-KR" dirty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dirty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농협</a:t>
            </a:r>
            <a:r>
              <a:rPr lang="en-US" altLang="ko-KR" dirty="0" smtClean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351-1047-1262-43 </a:t>
            </a:r>
            <a:r>
              <a:rPr lang="ko-KR" altLang="en-US" dirty="0" smtClean="0">
                <a:solidFill>
                  <a:srgbClr val="0000CC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</a:t>
            </a:r>
            <a:endParaRPr kumimoji="0" lang="en-US" altLang="ko-KR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009207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2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시간 변동 안내</a:t>
            </a:r>
            <a:endParaRPr kumimoji="0" lang="en-US" altLang="ko-KR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801451" y="1626467"/>
            <a:ext cx="10731737" cy="45243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charset="2"/>
              <a:buChar char="§"/>
              <a:defRPr/>
            </a:pPr>
            <a:r>
              <a:rPr lang="ko-KR" altLang="en-US" sz="2400" dirty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사회적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거리 두기로 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단계 격상으로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예배시간을 다음과 같이 조정합니다</a:t>
            </a:r>
            <a:r>
              <a:rPr lang="en-US" altLang="ko-KR" sz="2400" dirty="0" smtClean="0">
                <a:solidFill>
                  <a:prstClr val="black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주일 예배 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11:00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400" u="sng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회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),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kumimoji="0" lang="en-US" altLang="ko-KR" sz="24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예배</a:t>
            </a:r>
            <a:r>
              <a:rPr lang="en-US" altLang="ko-KR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u="sng" dirty="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예배</a:t>
            </a:r>
            <a:endParaRPr lang="en-US" altLang="ko-KR" sz="2400" u="sng" dirty="0" smtClean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기도회</a:t>
            </a:r>
            <a:r>
              <a:rPr kumimoji="0" lang="en-US" altLang="ko-KR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kumimoji="0" lang="ko-KR" altLang="en-US" sz="24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비대면 온라인 기도회</a:t>
            </a:r>
            <a:endParaRPr kumimoji="0" lang="en-US" altLang="ko-KR" sz="2400" b="0" i="0" u="sng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*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2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주간 화요 새벽 기도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토요 예배는 없습니다</a:t>
            </a:r>
            <a:r>
              <a:rPr kumimoji="0" lang="en-US" altLang="ko-KR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추후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변동 사항이 있으면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다시 공지하겠습니다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§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교회에 계시는 동안은 반드시 마스크를 착용해 주시기 바랍니다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02896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와이드스크린</PresentationFormat>
  <Paragraphs>36</Paragraphs>
  <Slides>5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7" baseType="lpstr">
      <vt:lpstr>서울남산체 M</vt:lpstr>
      <vt:lpstr>굴림</vt:lpstr>
      <vt:lpstr>HY견고딕</vt:lpstr>
      <vt:lpstr>Wingdings</vt:lpstr>
      <vt:lpstr>Calibri</vt:lpstr>
      <vt:lpstr>맑은 고딕</vt:lpstr>
      <vt:lpstr>JBold</vt:lpstr>
      <vt:lpstr>Wingdings 3</vt:lpstr>
      <vt:lpstr>JBold</vt:lpstr>
      <vt:lpstr>Arial</vt:lpstr>
      <vt:lpstr>MV Boli</vt:lpstr>
      <vt:lpstr>New_Simple01</vt:lpstr>
      <vt:lpstr>공동체 소식</vt:lpstr>
      <vt:lpstr>광   고</vt:lpstr>
      <vt:lpstr>광   고</vt:lpstr>
      <vt:lpstr>광   고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2021-07-24T13:47:39Z</dcterms:modified>
  <cp:version>0906.0100.01</cp:version>
</cp:coreProperties>
</file>