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326" r:id="rId2"/>
    <p:sldId id="347" r:id="rId3"/>
    <p:sldId id="344" r:id="rId4"/>
  </p:sldIdLst>
  <p:sldSz cx="12192000" cy="6858000"/>
  <p:notesSz cx="7104063" cy="10234613"/>
  <p:embeddedFontLst>
    <p:embeddedFont>
      <p:font typeface="맑은 고딕" panose="020B0503020000020004" pitchFamily="50" charset="-127"/>
      <p:regular r:id="rId7"/>
      <p:bold r:id="rId8"/>
    </p:embeddedFont>
    <p:embeddedFont>
      <p:font typeface="MV Boli" panose="02000500030200090000" pitchFamily="2" charset="0"/>
      <p:regular r:id="rId9"/>
    </p:embeddedFont>
    <p:embeddedFont>
      <p:font typeface="HY견고딕" panose="02030600000101010101" pitchFamily="18" charset="-127"/>
      <p:regular r:id="rId10"/>
    </p:embeddedFont>
    <p:embeddedFont>
      <p:font typeface="Wingdings 3" panose="05040102010807070707" pitchFamily="18" charset="2"/>
      <p:regular r:id="rId11"/>
    </p:embeddedFont>
    <p:embeddedFont>
      <p:font typeface="JBold" panose="020B0600000101010101" charset="-127"/>
      <p:regular r:id="rId12"/>
    </p:embeddedFont>
    <p:embeddedFont>
      <p:font typeface="JBold" panose="020B0600000101010101" charset="-127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6"/>
            <p14:sldId id="347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593"/>
        <p:guide orient="horz" pos="1049"/>
        <p:guide orient="horz" pos="1525"/>
        <p:guide orient="horz" pos="1638"/>
        <p:guide pos="3863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2021-08-13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7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8/13/2021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8/13/2021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8/13/2021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052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noProof="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교회를 위한 기도회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여름 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특강 안내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16681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(7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28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(8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</p:txBody>
      </p:sp>
      <p:pic>
        <p:nvPicPr>
          <p:cNvPr id="1026" name="Picture 2" descr="팀 켈러의 일과 영성 - YES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779056"/>
            <a:ext cx="3139712" cy="45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17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1163201" cy="42677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연장으로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예배시간을 다음과 같이 유지합니다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예배</a:t>
            </a:r>
            <a:r>
              <a:rPr lang="en-US" altLang="ko-KR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기도회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2</a:t>
            </a:r>
            <a:r>
              <a:rPr kumimoji="0" lang="ko-KR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화요 새벽 기도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토요 예배는 없습니다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28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와이드스크린</PresentationFormat>
  <Paragraphs>23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맑은 고딕</vt:lpstr>
      <vt:lpstr>Wingdings</vt:lpstr>
      <vt:lpstr>Arial</vt:lpstr>
      <vt:lpstr>MV Boli</vt:lpstr>
      <vt:lpstr>HY견고딕</vt:lpstr>
      <vt:lpstr>Wingdings 3</vt:lpstr>
      <vt:lpstr>JBold</vt:lpstr>
      <vt:lpstr>JBold</vt:lpstr>
      <vt:lpstr>굴림</vt:lpstr>
      <vt:lpstr>Calibri</vt:lpstr>
      <vt:lpstr>서울남산체 M</vt:lpstr>
      <vt:lpstr>New_Simple01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2021-08-13T10:10:14Z</dcterms:modified>
  <cp:version>0906.0100.01</cp:version>
</cp:coreProperties>
</file>