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26" r:id="rId2"/>
    <p:sldId id="347" r:id="rId3"/>
    <p:sldId id="348" r:id="rId4"/>
    <p:sldId id="344" r:id="rId5"/>
  </p:sldIdLst>
  <p:sldSz cx="12192000" cy="6858000"/>
  <p:notesSz cx="7104063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B0600000101010101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MV Boli" panose="02000500030200090000" pitchFamily="2" charset="0"/>
      <p:regular r:id="rId15"/>
    </p:embeddedFont>
    <p:embeddedFont>
      <p:font typeface="HY견고딕" panose="02030600000101010101" pitchFamily="18" charset="-127"/>
      <p:regular r:id="rId16"/>
    </p:embeddedFont>
    <p:embeddedFont>
      <p:font typeface="Wingdings 3" panose="05040102010807070707" pitchFamily="18" charset="2"/>
      <p:regular r:id="rId17"/>
    </p:embeddedFont>
    <p:embeddedFont>
      <p:font typeface="JBold" panose="020B0600000101010101" charset="-12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6"/>
            <p14:sldId id="347"/>
            <p14:sldId id="348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7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2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8/20/2021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8/20/2021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8/20/2021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8/20/2021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선교지를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위한 기도회 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</a:t>
            </a:r>
            <a:r>
              <a:rPr lang="en-US" altLang="ko-KR" sz="32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여름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 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911424" y="1665288"/>
            <a:ext cx="10731737" cy="34163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(7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제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강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Q&amp;A (8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  <a:sym typeface="Wingdings" panose="05000000000000000000" pitchFamily="2" charset="2"/>
              </a:rPr>
              <a:t>셀 리더에게 미리 질문들을 보내주세요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1026" name="Picture 2" descr="팀 켈러의 일과 영성 - YES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05" y="1665288"/>
            <a:ext cx="3139712" cy="45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17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가을 학기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개강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2423592" y="1583705"/>
            <a:ext cx="3204356" cy="5601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믿음의 삶</a:t>
            </a:r>
            <a:endParaRPr lang="en-US" altLang="ko-KR" sz="24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6250456" y="1583705"/>
            <a:ext cx="3204356" cy="56015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변화의 삶</a:t>
            </a:r>
            <a:endParaRPr lang="en-US" altLang="ko-KR" sz="24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1028" name="Picture 4" descr="믿음의 삶 - YES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339645"/>
            <a:ext cx="21024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변화의 삶(영적 성장의 정상에서)(Survival Kit 2)랄프 W. 네이버 (원저) | 요단출판사- 교보문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92" y="2339645"/>
            <a:ext cx="20418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235969" y="5301208"/>
            <a:ext cx="9793088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일이 첫 클래스입니다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셀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별로 해당 교재를 미리 구매해서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단원을 미리 읽고 모입니다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862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1163201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거리 두기로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연장으로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예배시간을 다음과 같이 유지합니다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예배</a:t>
            </a:r>
            <a:r>
              <a:rPr lang="en-US" altLang="ko-KR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기도회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2</a:t>
            </a:r>
            <a:r>
              <a:rPr kumimoji="0" lang="ko-KR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화요 새벽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기도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는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없습니다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변동 사항이 있으면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와이드스크린</PresentationFormat>
  <Paragraphs>34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Calibri</vt:lpstr>
      <vt:lpstr>JBold</vt:lpstr>
      <vt:lpstr>맑은 고딕</vt:lpstr>
      <vt:lpstr>Wingdings</vt:lpstr>
      <vt:lpstr>Arial</vt:lpstr>
      <vt:lpstr>MV Boli</vt:lpstr>
      <vt:lpstr>HY견고딕</vt:lpstr>
      <vt:lpstr>서울남산체 M</vt:lpstr>
      <vt:lpstr>Wingdings 3</vt:lpstr>
      <vt:lpstr>JBold</vt:lpstr>
      <vt:lpstr>굴림</vt:lpstr>
      <vt:lpstr>New_Simple01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2021-08-20T08:15:28Z</dcterms:modified>
  <cp:version>0906.0100.01</cp:version>
</cp:coreProperties>
</file>