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5"/>
  </p:notesMasterIdLst>
  <p:handoutMasterIdLst>
    <p:handoutMasterId r:id="rId6"/>
  </p:handoutMasterIdLst>
  <p:sldIdLst>
    <p:sldId id="326" r:id="rId2"/>
    <p:sldId id="348" r:id="rId3"/>
    <p:sldId id="344" r:id="rId4"/>
  </p:sldIdLst>
  <p:sldSz cx="12192000" cy="6858000"/>
  <p:notesSz cx="7104063" cy="10234613"/>
  <p:embeddedFontLst>
    <p:embeddedFont>
      <p:font typeface="HY견고딕" panose="02030600000101010101" pitchFamily="18" charset="-127"/>
      <p:regular r:id="rId7"/>
    </p:embeddedFont>
    <p:embeddedFont>
      <p:font typeface="Wingdings 3" panose="05040102010807070707" pitchFamily="18" charset="2"/>
      <p:regular r:id="rId8"/>
    </p:embeddedFont>
    <p:embeddedFont>
      <p:font typeface="JBold" panose="020B0600000101010101" charset="-127"/>
      <p:regular r:id="rId9"/>
    </p:embeddedFont>
    <p:embeddedFont>
      <p:font typeface="JBold" panose="020B0600000101010101" charset="-127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MV Boli" panose="0200050003020009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26"/>
            <p14:sldId id="348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63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81226" autoAdjust="0"/>
  </p:normalViewPr>
  <p:slideViewPr>
    <p:cSldViewPr>
      <p:cViewPr varScale="1">
        <p:scale>
          <a:sx n="90" d="100"/>
          <a:sy n="90" d="100"/>
        </p:scale>
        <p:origin x="1542" y="78"/>
      </p:cViewPr>
      <p:guideLst>
        <p:guide orient="horz" pos="1593"/>
        <p:guide orient="horz" pos="1049"/>
        <p:guide orient="horz" pos="1525"/>
        <p:guide orient="horz" pos="1638"/>
        <p:guide pos="3863"/>
        <p:guide pos="688"/>
        <p:guide pos="7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2021-08-27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91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22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05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8/27/2021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8/27/2021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8/27/2021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8/27/2021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8/27/2021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8/27/2021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8/27/2021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8/27/2021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8/27/2021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8/27/2021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8/27/2021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거룩한 성회 </a:t>
            </a:r>
            <a:r>
              <a:rPr lang="en-US" altLang="ko-KR" sz="32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32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온라인</a:t>
            </a:r>
            <a:r>
              <a:rPr lang="en-US" altLang="ko-KR" sz="32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6517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9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가을 학기</a:t>
            </a:r>
            <a:r>
              <a:rPr kumimoji="0" lang="en-US" altLang="ko-KR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개강 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2423592" y="1583705"/>
            <a:ext cx="3204356" cy="56015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믿음의 삶</a:t>
            </a:r>
            <a:endParaRPr lang="en-US" altLang="ko-KR" sz="2400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6250456" y="1583705"/>
            <a:ext cx="3204356" cy="56015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변화의 삶</a:t>
            </a:r>
            <a:endParaRPr lang="en-US" altLang="ko-KR" sz="2400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pic>
        <p:nvPicPr>
          <p:cNvPr id="1028" name="Picture 4" descr="믿음의 삶 - YES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339645"/>
            <a:ext cx="21024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변화의 삶(영적 성장의 정상에서)(Survival Kit 2)랄프 W. 네이버 (원저) | 요단출판사- 교보문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92" y="2339645"/>
            <a:ext cx="204185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235969" y="5301208"/>
            <a:ext cx="9793088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9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일이 첫 클래스입니다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 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셀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별로 해당 교재를 미리 구매해서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1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단원을 미리 읽고 모입니다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7862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시간 변동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801451" y="1626467"/>
            <a:ext cx="11163201" cy="43396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사회적 거리 두기로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4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단계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주간 연장으로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예배시간을 다음과 같이 유지합니다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주일 예배 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11:00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(1</a:t>
            </a: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회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), 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예배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수요 예배</a:t>
            </a:r>
            <a:r>
              <a:rPr lang="en-US" altLang="ko-KR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예배</a:t>
            </a:r>
            <a:endParaRPr lang="en-US" altLang="ko-KR" sz="2400" u="sng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기도회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기도회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*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2</a:t>
            </a:r>
            <a:r>
              <a:rPr kumimoji="0" lang="ko-KR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주간 화요 새벽 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기도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는 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없습니다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추후 변동 사항이 있으면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다시 공지하겠습니다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교회에 계시는 동안은 반드시 마스크를 착용해 주시기 바랍니다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0289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와이드스크린</PresentationFormat>
  <Paragraphs>24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5" baseType="lpstr">
      <vt:lpstr>HY견고딕</vt:lpstr>
      <vt:lpstr>서울남산체 M</vt:lpstr>
      <vt:lpstr>Wingdings 3</vt:lpstr>
      <vt:lpstr>JBold</vt:lpstr>
      <vt:lpstr>굴림</vt:lpstr>
      <vt:lpstr>JBold</vt:lpstr>
      <vt:lpstr>Calibri</vt:lpstr>
      <vt:lpstr>맑은 고딕</vt:lpstr>
      <vt:lpstr>Wingdings</vt:lpstr>
      <vt:lpstr>Arial</vt:lpstr>
      <vt:lpstr>MV Boli</vt:lpstr>
      <vt:lpstr>New_Simple01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2021-08-27T05:21:14Z</dcterms:modified>
  <cp:version>0906.0100.01</cp:version>
</cp:coreProperties>
</file>