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737" r:id="rId1"/>
  </p:sldMasterIdLst>
  <p:notesMasterIdLst>
    <p:notesMasterId r:id="rId5"/>
  </p:notesMasterIdLst>
  <p:handoutMasterIdLst>
    <p:handoutMasterId r:id="rId6"/>
  </p:handoutMasterIdLst>
  <p:sldIdLst>
    <p:sldId id="345" r:id="rId2"/>
    <p:sldId id="346" r:id="rId3"/>
    <p:sldId id="344" r:id="rId4"/>
  </p:sldIdLst>
  <p:sldSz cx="12192000" cy="6858000"/>
  <p:notesSz cx="7104063" cy="10234613"/>
  <p:embeddedFontLst>
    <p:embeddedFont>
      <p:font typeface="HY견고딕" panose="02030600000101010101" pitchFamily="18" charset="-127"/>
      <p:regular r:id="rId7"/>
    </p:embeddedFont>
    <p:embeddedFont>
      <p:font typeface="Wingdings 3" panose="05040102010807070707" pitchFamily="18" charset="2"/>
      <p:regular r:id="rId8"/>
    </p:embeddedFont>
    <p:embeddedFont>
      <p:font typeface="JBold" panose="020B0600000101010101" charset="-127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JBold" panose="020B0600000101010101" charset="-127"/>
      <p:regular r:id="rId9"/>
    </p:embeddedFont>
    <p:embeddedFont>
      <p:font typeface="맑은 고딕" panose="020B0503020000020004" pitchFamily="50" charset="-127"/>
      <p:regular r:id="rId14"/>
      <p:bold r:id="rId15"/>
    </p:embeddedFont>
    <p:embeddedFont>
      <p:font typeface="MV Boli" panose="02000500030200090000" pitchFamily="2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45548B44-8676-4157-8EE3-37A005447A81}">
          <p14:sldIdLst>
            <p14:sldId id="345"/>
            <p14:sldId id="346"/>
            <p14:sldId id="34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93" userDrawn="1">
          <p15:clr>
            <a:srgbClr val="A4A3A4"/>
          </p15:clr>
        </p15:guide>
        <p15:guide id="2" orient="horz" pos="1049" userDrawn="1">
          <p15:clr>
            <a:srgbClr val="A4A3A4"/>
          </p15:clr>
        </p15:guide>
        <p15:guide id="3" orient="horz" pos="1525" userDrawn="1">
          <p15:clr>
            <a:srgbClr val="A4A3A4"/>
          </p15:clr>
        </p15:guide>
        <p15:guide id="4" orient="horz" pos="1638" userDrawn="1">
          <p15:clr>
            <a:srgbClr val="A4A3A4"/>
          </p15:clr>
        </p15:guide>
        <p15:guide id="5" pos="3863" userDrawn="1">
          <p15:clr>
            <a:srgbClr val="A4A3A4"/>
          </p15:clr>
        </p15:guide>
        <p15:guide id="6" pos="688" userDrawn="1">
          <p15:clr>
            <a:srgbClr val="A4A3A4"/>
          </p15:clr>
        </p15:guide>
        <p15:guide id="7" pos="72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CC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1AC179A-AAE8-4965-B83C-04088BF44C00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2700" cmpd="sng">
              <a:solidFill>
                <a:schemeClr val="accent2"/>
              </a:solidFill>
            </a:ln>
          </a:top>
          <a:bottom>
            <a:ln w="2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>
          <a:top>
            <a:ln w="10000" cmpd="sng">
              <a:solidFill>
                <a:schemeClr val="accent2"/>
              </a:solidFill>
            </a:ln>
          </a:top>
          <a:bottom>
            <a:ln w="10000" cmpd="sng">
              <a:solidFill>
                <a:schemeClr val="accent2"/>
              </a:solidFill>
            </a:ln>
          </a:bottom>
        </a:tcBdr>
        <a:fill>
          <a:solidFill>
            <a:schemeClr val="accent2">
              <a:alpha val="20000"/>
              <a:tint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20" autoAdjust="0"/>
    <p:restoredTop sz="81226" autoAdjust="0"/>
  </p:normalViewPr>
  <p:slideViewPr>
    <p:cSldViewPr>
      <p:cViewPr varScale="1">
        <p:scale>
          <a:sx n="90" d="100"/>
          <a:sy n="90" d="100"/>
        </p:scale>
        <p:origin x="1542" y="78"/>
      </p:cViewPr>
      <p:guideLst>
        <p:guide orient="horz" pos="1593"/>
        <p:guide orient="horz" pos="1049"/>
        <p:guide orient="horz" pos="1525"/>
        <p:guide orient="horz" pos="1638"/>
        <p:guide pos="3863"/>
        <p:guide pos="688"/>
        <p:guide pos="726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576"/>
    </p:cViewPr>
  </p:sorterViewPr>
  <p:notesViewPr>
    <p:cSldViewPr showGuides="1">
      <p:cViewPr varScale="1">
        <p:scale>
          <a:sx n="65" d="100"/>
          <a:sy n="65" d="100"/>
        </p:scale>
        <p:origin x="2811" y="42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40E78BB4-8C7B-4F12-82D6-750BD5636D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A68741-F0CE-4651-B0A9-FC3D6AA4E4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E61C287-8BD5-4604-B322-543B3D6E1F78}" type="datetimeFigureOut">
              <a:rPr lang="ko-KR" altLang="en-US" smtClean="0"/>
              <a:t>2021-10-22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5372E8C-B79A-40A3-8659-FD570CFA75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30AD6B9-B93F-4AC9-9020-913EC9E98D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7EFA8A36-8CD6-4B71-8BC0-FBA7F2EA4F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3038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9075" tIns="49538" rIns="99075" bIns="49538" anchor="t" anchorCtr="0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9075" tIns="49538" rIns="99075" bIns="49538" anchor="t" anchorCtr="0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9075" tIns="49538" rIns="99075" bIns="49538" anchor="t" anchorCtr="0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9075" tIns="49538" rIns="99075" bIns="49538" anchor="b" anchorCtr="0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9075" tIns="49538" rIns="99075" bIns="49538" anchor="b" anchorCtr="0">
            <a:prstTxWarp prst="textNoShape">
              <a:avLst/>
            </a:prstTxWarp>
          </a:bodyPr>
          <a:lstStyle>
            <a:lvl1pPr algn="r">
              <a:defRPr sz="1300">
                <a:ea typeface="굴림"/>
              </a:defRPr>
            </a:lvl1pPr>
          </a:lstStyle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898515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endParaRPr lang="en-US" altLang="ko-KR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9093B3-34C7-4BC3-BCC1-DAE05C8033B8}" type="slidenum">
              <a:rPr kumimoji="0" lang="en-US" altLang="ko-KR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굴림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ko-KR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굴림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894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endParaRPr lang="en-US" altLang="ko-KR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9093B3-34C7-4BC3-BCC1-DAE05C8033B8}" type="slidenum">
              <a:rPr kumimoji="0" lang="en-US" altLang="ko-KR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굴림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ko-KR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굴림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2698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endParaRPr lang="en-US" altLang="ko-KR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9093B3-34C7-4BC3-BCC1-DAE05C8033B8}" type="slidenum">
              <a:rPr kumimoji="0" lang="en-US" altLang="ko-KR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굴림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ko-KR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굴림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0051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0948416" y="2788920"/>
            <a:ext cx="1243584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112776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3328416" y="0"/>
            <a:ext cx="2279904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718560" cy="235915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0832" y="3118107"/>
            <a:ext cx="10375392" cy="1470025"/>
          </a:xfrm>
        </p:spPr>
        <p:txBody>
          <a:bodyPr vert="horz" lIns="91440" tIns="45720" rIns="91440" bIns="45720" anchor="t">
            <a:normAutofit/>
          </a:bodyPr>
          <a:lstStyle>
            <a:lvl1pPr algn="r" defTabSz="914354" rtl="0" eaLnBrk="1" latinLnBrk="0" hangingPunct="1">
              <a:spcBef>
                <a:spcPct val="0"/>
              </a:spcBef>
              <a:buNone/>
              <a:defRPr lang="en-US" sz="4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59152"/>
            <a:ext cx="10948416" cy="685800"/>
          </a:xfrm>
        </p:spPr>
        <p:txBody>
          <a:bodyPr vert="horz" lIns="91440" tIns="45720" rIns="91440" bIns="45720" anchor="b">
            <a:normAutofit/>
          </a:bodyPr>
          <a:lstStyle>
            <a:lvl1pPr marL="0" indent="0" algn="r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10/22/2021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본문" type="vertTx" preserve="1">
  <p:cSld name="제목 및 세로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1600203"/>
            <a:ext cx="10257433" cy="4525963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10/22/2021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 rot="5400000">
            <a:off x="7182612" y="2048256"/>
            <a:ext cx="6519672" cy="2414016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8737600" y="6135624"/>
            <a:ext cx="1316736" cy="72237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11474908" y="1379355"/>
            <a:ext cx="719328" cy="146304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11472672" y="0"/>
            <a:ext cx="719328" cy="1828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41536" y="274637"/>
            <a:ext cx="2231136" cy="5852160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6864" cy="5851525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10/22/2021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fld id="{3BD42E43-443C-466D-BDA8-991B63FA0E19}" type="datetimeFigureOut">
              <a:rPr lang="en-US" altLang="ko-KR" smtClean="0"/>
              <a:pPr/>
              <a:t>10/22/2021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F283-0DEB-41DB-9E0A-8935E62AF807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48463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1728" y="3044952"/>
            <a:ext cx="6254496" cy="74066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1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r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fld id="{5A64EEC4-BD2A-4F05-963C-7DA3C6BF8AE2}" type="datetimeFigureOut">
              <a:rPr lang="en-US" altLang="ko-KR" smtClean="0"/>
              <a:pPr/>
              <a:t>10/22/2021</a:t>
            </a:fld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7" name="Rectangle 6"/>
          <p:cNvSpPr/>
          <p:nvPr/>
        </p:nvSpPr>
        <p:spPr bwMode="gray">
          <a:xfrm>
            <a:off x="10948416" y="2788920"/>
            <a:ext cx="1243584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112776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3328416" y="0"/>
            <a:ext cx="2279904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718560" cy="267004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09600" y="3813048"/>
            <a:ext cx="103632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354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802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802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10/22/2021</a:t>
            </a:fld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3" y="1627632"/>
            <a:ext cx="5386917" cy="639762"/>
          </a:xfrm>
        </p:spPr>
        <p:txBody>
          <a:bodyPr vert="horz" lIns="91440" tIns="45720" rIns="91440" bIns="4572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286000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6193370" y="1627632"/>
            <a:ext cx="5389033" cy="639762"/>
          </a:xfrm>
        </p:spPr>
        <p:txBody>
          <a:bodyPr vert="horz" lIns="91440" tIns="45720" rIns="91440" bIns="4572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286000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10/22/2021</a:t>
            </a:fld>
            <a:endParaRPr lang="en-US" altLang="ko-K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7" name="Rectangle 6"/>
          <p:cNvSpPr/>
          <p:nvPr/>
        </p:nvSpPr>
        <p:spPr bwMode="gray">
          <a:xfrm>
            <a:off x="0" y="0"/>
            <a:ext cx="12192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0"/>
            <a:ext cx="3243072" cy="530352"/>
          </a:xfrm>
          <a:prstGeom prst="rect">
            <a:avLst/>
          </a:prstGeom>
          <a:solidFill>
            <a:schemeClr val="accent2"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1901952" y="0"/>
            <a:ext cx="2097024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>
            <a:norm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10/22/2021</a:t>
            </a:fld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6501384"/>
            <a:ext cx="12192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2" name="Rectangle 11"/>
          <p:cNvSpPr/>
          <p:nvPr/>
        </p:nvSpPr>
        <p:spPr bwMode="gray">
          <a:xfrm>
            <a:off x="0" y="0"/>
            <a:ext cx="12192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3" name="Rectangle 12"/>
          <p:cNvSpPr/>
          <p:nvPr/>
        </p:nvSpPr>
        <p:spPr bwMode="gray">
          <a:xfrm>
            <a:off x="0" y="0"/>
            <a:ext cx="402336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4" name="Rectangle 13"/>
          <p:cNvSpPr/>
          <p:nvPr/>
        </p:nvSpPr>
        <p:spPr bwMode="gray">
          <a:xfrm>
            <a:off x="0" y="0"/>
            <a:ext cx="3243072" cy="530352"/>
          </a:xfrm>
          <a:prstGeom prst="rect">
            <a:avLst/>
          </a:prstGeom>
          <a:solidFill>
            <a:schemeClr val="accent2"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5" name="Rectangle 14"/>
          <p:cNvSpPr/>
          <p:nvPr/>
        </p:nvSpPr>
        <p:spPr bwMode="gray">
          <a:xfrm>
            <a:off x="1901952" y="0"/>
            <a:ext cx="2097024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6" name="Rectangle 15"/>
          <p:cNvSpPr/>
          <p:nvPr/>
        </p:nvSpPr>
        <p:spPr bwMode="gray">
          <a:xfrm>
            <a:off x="11789664" y="0"/>
            <a:ext cx="402336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10/22/2021</a:t>
            </a:fld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548640"/>
            <a:ext cx="10265664" cy="93268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7936" y="1645920"/>
            <a:ext cx="3755136" cy="44805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fld id="{5A64EEC4-BD2A-4F05-963C-7DA3C6BF8AE2}" type="datetimeFigureOut">
              <a:rPr lang="en-US" altLang="ko-KR" smtClean="0"/>
              <a:pPr/>
              <a:t>10/22/2021</a:t>
            </a:fld>
            <a:endParaRPr lang="en-US" altLang="ko-K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645920"/>
            <a:ext cx="6400800" cy="448056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80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1824" y="658368"/>
            <a:ext cx="7315200" cy="822960"/>
          </a:xfrm>
        </p:spPr>
        <p:txBody>
          <a:bodyPr vert="horz" lIns="91440" tIns="45720" rIns="91440" bIns="45720" anchor="b">
            <a:norm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lang="en-US" sz="2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2389632" y="1618488"/>
            <a:ext cx="7315200" cy="3639312"/>
          </a:xfrm>
          <a:solidFill>
            <a:srgbClr val="F8F8F8"/>
          </a:solidFill>
          <a:ln w="76200" cmpd="sng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>
            <a:normAutofit/>
          </a:bodyPr>
          <a:lstStyle>
            <a:lvl1pPr mar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pPr lvl="0">
              <a:defRPr/>
            </a:pPr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632" y="5413248"/>
            <a:ext cx="7315200" cy="987552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10/22/2021</a:t>
            </a:fld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402336"/>
            <a:ext cx="11582400" cy="109728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10887456" y="996696"/>
            <a:ext cx="1304544" cy="896112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2377440" y="0"/>
            <a:ext cx="2596896" cy="539496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243072" cy="53949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9496"/>
            <a:ext cx="10972800" cy="96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74336" y="6455664"/>
            <a:ext cx="2309796" cy="223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grpSp>
        <p:nvGrpSpPr>
          <p:cNvPr id="11" name="Group 28"/>
          <p:cNvGrpSpPr>
            <a:grpSpLocks/>
          </p:cNvGrpSpPr>
          <p:nvPr userDrawn="1"/>
        </p:nvGrpSpPr>
        <p:grpSpPr bwMode="auto">
          <a:xfrm rot="5400000" flipH="1">
            <a:off x="227017" y="31752"/>
            <a:ext cx="492125" cy="647700"/>
            <a:chOff x="2892" y="2460"/>
            <a:chExt cx="408" cy="404"/>
          </a:xfrm>
        </p:grpSpPr>
        <p:grpSp>
          <p:nvGrpSpPr>
            <p:cNvPr id="12" name="Group 29"/>
            <p:cNvGrpSpPr>
              <a:grpSpLocks/>
            </p:cNvGrpSpPr>
            <p:nvPr/>
          </p:nvGrpSpPr>
          <p:grpSpPr bwMode="auto">
            <a:xfrm>
              <a:off x="2892" y="2460"/>
              <a:ext cx="408" cy="404"/>
              <a:chOff x="2508" y="1231"/>
              <a:chExt cx="1248" cy="1240"/>
            </a:xfrm>
          </p:grpSpPr>
          <p:sp>
            <p:nvSpPr>
              <p:cNvPr id="19" name="Oval 30"/>
              <p:cNvSpPr>
                <a:spLocks noChangeArrowheads="1"/>
              </p:cNvSpPr>
              <p:nvPr/>
            </p:nvSpPr>
            <p:spPr bwMode="gray">
              <a:xfrm>
                <a:off x="2508" y="1231"/>
                <a:ext cx="1248" cy="1240"/>
              </a:xfrm>
              <a:prstGeom prst="ellipse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0" name="Oval 31"/>
              <p:cNvSpPr>
                <a:spLocks noChangeArrowheads="1"/>
              </p:cNvSpPr>
              <p:nvPr/>
            </p:nvSpPr>
            <p:spPr bwMode="gray">
              <a:xfrm>
                <a:off x="2541" y="1256"/>
                <a:ext cx="1190" cy="11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2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1" name="Oval 32"/>
              <p:cNvSpPr>
                <a:spLocks noChangeArrowheads="1"/>
              </p:cNvSpPr>
              <p:nvPr/>
            </p:nvSpPr>
            <p:spPr bwMode="gray">
              <a:xfrm>
                <a:off x="2590" y="1305"/>
                <a:ext cx="1092" cy="1092"/>
              </a:xfrm>
              <a:prstGeom prst="ellipse">
                <a:avLst/>
              </a:prstGeom>
              <a:solidFill>
                <a:srgbClr val="808080">
                  <a:alpha val="2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2" name="Oval 33"/>
              <p:cNvSpPr>
                <a:spLocks noChangeArrowheads="1"/>
              </p:cNvSpPr>
              <p:nvPr/>
            </p:nvSpPr>
            <p:spPr bwMode="gray">
              <a:xfrm>
                <a:off x="2623" y="1330"/>
                <a:ext cx="1026" cy="1026"/>
              </a:xfrm>
              <a:prstGeom prst="ellipse">
                <a:avLst/>
              </a:prstGeom>
              <a:solidFill>
                <a:srgbClr val="808080">
                  <a:alpha val="3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3" name="Oval 34"/>
              <p:cNvSpPr>
                <a:spLocks noChangeArrowheads="1"/>
              </p:cNvSpPr>
              <p:nvPr/>
            </p:nvSpPr>
            <p:spPr bwMode="gray">
              <a:xfrm>
                <a:off x="2637" y="1346"/>
                <a:ext cx="993" cy="99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36078"/>
                      <a:invGamma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</p:grpSp>
        <p:grpSp>
          <p:nvGrpSpPr>
            <p:cNvPr id="13" name="Group 35"/>
            <p:cNvGrpSpPr>
              <a:grpSpLocks/>
            </p:cNvGrpSpPr>
            <p:nvPr/>
          </p:nvGrpSpPr>
          <p:grpSpPr bwMode="auto">
            <a:xfrm>
              <a:off x="2944" y="2506"/>
              <a:ext cx="307" cy="307"/>
              <a:chOff x="2818" y="1570"/>
              <a:chExt cx="264" cy="264"/>
            </a:xfrm>
          </p:grpSpPr>
          <p:sp>
            <p:nvSpPr>
              <p:cNvPr id="15" name="Oval 36"/>
              <p:cNvSpPr>
                <a:spLocks noChangeArrowheads="1"/>
              </p:cNvSpPr>
              <p:nvPr/>
            </p:nvSpPr>
            <p:spPr bwMode="gray">
              <a:xfrm>
                <a:off x="2818" y="1570"/>
                <a:ext cx="264" cy="264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1607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6" name="Oval 37"/>
              <p:cNvSpPr>
                <a:spLocks noChangeArrowheads="1"/>
              </p:cNvSpPr>
              <p:nvPr/>
            </p:nvSpPr>
            <p:spPr bwMode="gray">
              <a:xfrm>
                <a:off x="2827" y="1579"/>
                <a:ext cx="246" cy="246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7" name="Oval 38"/>
              <p:cNvSpPr>
                <a:spLocks noChangeArrowheads="1"/>
              </p:cNvSpPr>
              <p:nvPr/>
            </p:nvSpPr>
            <p:spPr bwMode="gray">
              <a:xfrm>
                <a:off x="2831" y="1581"/>
                <a:ext cx="238" cy="238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  <a:alpha val="4500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  <a:alpha val="4500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8" name="Oval 39"/>
              <p:cNvSpPr>
                <a:spLocks noChangeArrowheads="1"/>
              </p:cNvSpPr>
              <p:nvPr/>
            </p:nvSpPr>
            <p:spPr bwMode="gray">
              <a:xfrm>
                <a:off x="2845" y="1593"/>
                <a:ext cx="214" cy="21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5882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</p:grpSp>
        <p:sp>
          <p:nvSpPr>
            <p:cNvPr id="14" name="AutoShape 40"/>
            <p:cNvSpPr>
              <a:spLocks noChangeArrowheads="1"/>
            </p:cNvSpPr>
            <p:nvPr/>
          </p:nvSpPr>
          <p:spPr bwMode="gray">
            <a:xfrm>
              <a:off x="3016" y="2564"/>
              <a:ext cx="162" cy="176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1801"/>
            </a:p>
          </p:txBody>
        </p:sp>
      </p:grpSp>
      <p:pic>
        <p:nvPicPr>
          <p:cNvPr id="1025" name="그림 2">
            <a:extLst>
              <a:ext uri="{FF2B5EF4-FFF2-40B4-BE49-F238E27FC236}">
                <a16:creationId xmlns:a16="http://schemas.microsoft.com/office/drawing/2014/main" id="{F95F2830-2F7A-47F3-AA00-AAAA7028EB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62" y="6126166"/>
            <a:ext cx="2000250" cy="60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직사각형 25">
            <a:extLst>
              <a:ext uri="{FF2B5EF4-FFF2-40B4-BE49-F238E27FC236}">
                <a16:creationId xmlns:a16="http://schemas.microsoft.com/office/drawing/2014/main" id="{AC5CF245-0C2D-4005-8E5B-56EE243BA676}"/>
              </a:ext>
            </a:extLst>
          </p:cNvPr>
          <p:cNvSpPr/>
          <p:nvPr userDrawn="1"/>
        </p:nvSpPr>
        <p:spPr>
          <a:xfrm>
            <a:off x="609600" y="6279703"/>
            <a:ext cx="4046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b="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사랑과 성령으로 충만한 제자들을 낳고 키우고 보내는 </a:t>
            </a:r>
          </a:p>
          <a:p>
            <a:r>
              <a:rPr lang="ko-KR" altLang="en-US" sz="1200" b="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초대교회 같은 공동체</a:t>
            </a:r>
          </a:p>
        </p:txBody>
      </p:sp>
    </p:spTree>
    <p:extLst>
      <p:ext uri="{BB962C8B-B14F-4D97-AF65-F5344CB8AC3E}">
        <p14:creationId xmlns:p14="http://schemas.microsoft.com/office/powerpoint/2010/main" val="404081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914354" rtl="0" eaLnBrk="1" latinLnBrk="1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882" indent="-342882" algn="l" defTabSz="914354" rtl="0" eaLnBrk="1" latinLnBrk="1" hangingPunct="1">
        <a:spcBef>
          <a:spcPct val="20000"/>
        </a:spcBef>
        <a:buClr>
          <a:schemeClr val="accent1"/>
        </a:buClr>
        <a:buSzPct val="90000"/>
        <a:buFont typeface="Wingdings 3" pitchFamily="18" charset="2"/>
        <a:buChar char=""/>
        <a:defRPr sz="3200" kern="1200">
          <a:solidFill>
            <a:schemeClr val="tx1"/>
          </a:solidFill>
          <a:latin typeface="+mj-ea"/>
          <a:ea typeface="+mj-ea"/>
          <a:cs typeface="+mn-cs"/>
        </a:defRPr>
      </a:lvl1pPr>
      <a:lvl2pPr marL="742913" indent="-285737" algn="l" defTabSz="914354" rtl="0" eaLnBrk="1" latinLnBrk="1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"/>
        <a:defRPr sz="2800" kern="1200">
          <a:solidFill>
            <a:schemeClr val="tx1"/>
          </a:solidFill>
          <a:latin typeface="+mj-ea"/>
          <a:ea typeface="+mj-ea"/>
          <a:cs typeface="+mn-cs"/>
        </a:defRPr>
      </a:lvl2pPr>
      <a:lvl3pPr marL="1142943" indent="-228589" algn="l" defTabSz="914354" rtl="0" eaLnBrk="1" latinLnBrk="1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"/>
        <a:defRPr sz="2400" kern="1200">
          <a:solidFill>
            <a:schemeClr val="tx1"/>
          </a:solidFill>
          <a:latin typeface="+mj-ea"/>
          <a:ea typeface="+mj-ea"/>
          <a:cs typeface="+mn-cs"/>
        </a:defRPr>
      </a:lvl3pPr>
      <a:lvl4pPr marL="1600121" indent="-228589" algn="l" defTabSz="914354" rtl="0" eaLnBrk="1" latinLnBrk="1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j-ea"/>
          <a:ea typeface="+mj-ea"/>
          <a:cs typeface="+mn-cs"/>
        </a:defRPr>
      </a:lvl4pPr>
      <a:lvl5pPr marL="2057298" indent="-228589" algn="l" defTabSz="914354" rtl="0" eaLnBrk="1" latinLnBrk="1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j-ea"/>
          <a:ea typeface="+mj-ea"/>
          <a:cs typeface="+mn-cs"/>
        </a:defRPr>
      </a:lvl5pPr>
      <a:lvl6pPr marL="2514476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74506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금요</a:t>
            </a:r>
            <a:r>
              <a:rPr kumimoji="0" lang="en-US" altLang="ko-KR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</a:t>
            </a: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예배 안내</a:t>
            </a:r>
            <a:endParaRPr kumimoji="0" lang="en-US" altLang="ko-KR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01</a:t>
            </a:r>
          </a:p>
        </p:txBody>
      </p:sp>
      <p:sp>
        <p:nvSpPr>
          <p:cNvPr id="29" name="제목 3">
            <a:extLst>
              <a:ext uri="{FF2B5EF4-FFF2-40B4-BE49-F238E27FC236}">
                <a16:creationId xmlns:a16="http://schemas.microsoft.com/office/drawing/2014/main" id="{8D6BF72F-0566-4E9F-8612-2A3BEF912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320" y="50181"/>
            <a:ext cx="3215680" cy="960120"/>
          </a:xfrm>
        </p:spPr>
        <p:txBody>
          <a:bodyPr>
            <a:normAutofit/>
          </a:bodyPr>
          <a:lstStyle/>
          <a:p>
            <a:r>
              <a:rPr lang="ko-KR" altLang="en-US" sz="48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광   고</a:t>
            </a:r>
          </a:p>
        </p:txBody>
      </p:sp>
      <p:sp>
        <p:nvSpPr>
          <p:cNvPr id="9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1127448" y="1671642"/>
            <a:ext cx="9793088" cy="68326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이번주 </a:t>
            </a:r>
            <a:r>
              <a:rPr kumimoji="0" lang="ko-KR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금요</a:t>
            </a: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예배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3200" noProof="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간증 집회</a:t>
            </a:r>
            <a:r>
              <a:rPr lang="en-US" altLang="ko-KR" sz="3200" noProof="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(</a:t>
            </a:r>
            <a:r>
              <a:rPr lang="ko-KR" altLang="en-US" sz="3200" noProof="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온라인</a:t>
            </a:r>
            <a:r>
              <a:rPr lang="en-US" altLang="ko-KR" sz="3200" noProof="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)</a:t>
            </a:r>
            <a:endParaRPr kumimoji="0" lang="en-US" altLang="ko-K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4418921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74506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조이챈트</a:t>
            </a: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콘서트</a:t>
            </a:r>
            <a:endParaRPr kumimoji="0" lang="en-US" altLang="ko-KR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02</a:t>
            </a:r>
            <a:endParaRPr kumimoji="0" lang="en-US" altLang="ko-KR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9" name="제목 3">
            <a:extLst>
              <a:ext uri="{FF2B5EF4-FFF2-40B4-BE49-F238E27FC236}">
                <a16:creationId xmlns:a16="http://schemas.microsoft.com/office/drawing/2014/main" id="{8D6BF72F-0566-4E9F-8612-2A3BEF912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320" y="50181"/>
            <a:ext cx="3215680" cy="960120"/>
          </a:xfrm>
        </p:spPr>
        <p:txBody>
          <a:bodyPr>
            <a:normAutofit/>
          </a:bodyPr>
          <a:lstStyle/>
          <a:p>
            <a:r>
              <a:rPr lang="ko-KR" altLang="en-US" sz="48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광   고</a:t>
            </a:r>
          </a:p>
        </p:txBody>
      </p:sp>
      <p:sp>
        <p:nvSpPr>
          <p:cNvPr id="9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731404" y="1765548"/>
            <a:ext cx="5654409" cy="397031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charset="2"/>
              <a:buChar char="§"/>
              <a:defRPr/>
            </a:pPr>
            <a:r>
              <a:rPr lang="ko-KR" altLang="en-US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기간</a:t>
            </a:r>
            <a:r>
              <a:rPr lang="en-US" altLang="ko-KR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 10</a:t>
            </a:r>
            <a:r>
              <a:rPr lang="ko-KR" altLang="en-US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월 </a:t>
            </a:r>
            <a:r>
              <a:rPr lang="en-US" altLang="ko-KR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18</a:t>
            </a:r>
            <a:r>
              <a:rPr lang="ko-KR" altLang="en-US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일 </a:t>
            </a:r>
            <a:r>
              <a:rPr lang="en-US" altLang="ko-KR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- 12</a:t>
            </a:r>
            <a:r>
              <a:rPr lang="ko-KR" altLang="en-US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월 </a:t>
            </a:r>
            <a:r>
              <a:rPr lang="en-US" altLang="ko-KR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13</a:t>
            </a:r>
            <a:r>
              <a:rPr lang="ko-KR" altLang="en-US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일 </a:t>
            </a:r>
            <a:r>
              <a:rPr lang="ko-KR" altLang="en-US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</a:t>
            </a:r>
            <a:r>
              <a:rPr lang="en-US" altLang="ko-KR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(</a:t>
            </a:r>
            <a:r>
              <a:rPr lang="en-US" altLang="ko-KR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11</a:t>
            </a:r>
            <a:r>
              <a:rPr lang="ko-KR" altLang="en-US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월 </a:t>
            </a:r>
            <a:r>
              <a:rPr lang="en-US" altLang="ko-KR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22</a:t>
            </a:r>
            <a:r>
              <a:rPr lang="ko-KR" altLang="en-US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일은 </a:t>
            </a:r>
            <a:r>
              <a:rPr lang="ko-KR" altLang="en-US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공연 없음</a:t>
            </a:r>
            <a:r>
              <a:rPr lang="en-US" altLang="ko-KR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)</a:t>
            </a:r>
          </a:p>
          <a:p>
            <a:pPr marL="342900" lvl="0" indent="-342900">
              <a:lnSpc>
                <a:spcPct val="150000"/>
              </a:lnSpc>
              <a:buFont typeface="Wingdings" charset="2"/>
              <a:buChar char="§"/>
              <a:defRPr/>
            </a:pPr>
            <a:r>
              <a:rPr lang="ko-KR" altLang="en-US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일시</a:t>
            </a:r>
            <a:r>
              <a:rPr lang="en-US" altLang="ko-KR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2400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매주 월요일 오후 </a:t>
            </a:r>
            <a:r>
              <a:rPr lang="en-US" altLang="ko-KR" sz="2400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3</a:t>
            </a:r>
            <a:r>
              <a:rPr lang="ko-KR" altLang="en-US" sz="2400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시 </a:t>
            </a:r>
            <a:r>
              <a:rPr lang="en-US" altLang="ko-KR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(</a:t>
            </a:r>
            <a:r>
              <a:rPr lang="ko-KR" altLang="en-US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러닝타임 </a:t>
            </a:r>
            <a:r>
              <a:rPr lang="en-US" altLang="ko-KR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약 </a:t>
            </a:r>
            <a:r>
              <a:rPr lang="en-US" altLang="ko-KR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20</a:t>
            </a:r>
            <a:r>
              <a:rPr lang="ko-KR" altLang="en-US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분</a:t>
            </a:r>
            <a:r>
              <a:rPr lang="en-US" altLang="ko-KR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)</a:t>
            </a:r>
          </a:p>
          <a:p>
            <a:pPr marL="342900" lvl="0" indent="-342900">
              <a:lnSpc>
                <a:spcPct val="150000"/>
              </a:lnSpc>
              <a:buFont typeface="Wingdings" charset="2"/>
              <a:buChar char="§"/>
              <a:defRPr/>
            </a:pPr>
            <a:r>
              <a:rPr lang="ko-KR" altLang="en-US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대상</a:t>
            </a:r>
            <a:r>
              <a:rPr lang="en-US" altLang="ko-KR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영아부터 누구나</a:t>
            </a:r>
          </a:p>
          <a:p>
            <a:pPr marL="342900" lvl="0" indent="-342900">
              <a:lnSpc>
                <a:spcPct val="150000"/>
              </a:lnSpc>
              <a:buFont typeface="Wingdings" charset="2"/>
              <a:buChar char="§"/>
              <a:defRPr/>
            </a:pPr>
            <a:r>
              <a:rPr lang="ko-KR" altLang="en-US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가격</a:t>
            </a:r>
            <a:r>
              <a:rPr lang="en-US" altLang="ko-KR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무료</a:t>
            </a:r>
          </a:p>
          <a:p>
            <a:pPr marL="342900" lvl="0" indent="-342900">
              <a:lnSpc>
                <a:spcPct val="150000"/>
              </a:lnSpc>
              <a:buFont typeface="Wingdings" charset="2"/>
              <a:buChar char="§"/>
              <a:defRPr/>
            </a:pPr>
            <a:r>
              <a:rPr lang="ko-KR" altLang="en-US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장소</a:t>
            </a:r>
            <a:r>
              <a:rPr lang="en-US" altLang="ko-KR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신촌하나교회 </a:t>
            </a:r>
            <a:r>
              <a:rPr lang="ko-KR" altLang="en-US" sz="2400" dirty="0" err="1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메인홀</a:t>
            </a:r>
            <a:r>
              <a:rPr lang="ko-KR" altLang="en-US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</a:t>
            </a:r>
            <a:r>
              <a:rPr lang="en-US" altLang="ko-KR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(</a:t>
            </a:r>
            <a:r>
              <a:rPr lang="ko-KR" altLang="en-US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본당</a:t>
            </a:r>
            <a:r>
              <a:rPr lang="en-US" altLang="ko-KR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)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6040" y="1542718"/>
            <a:ext cx="3672408" cy="519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23184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03</a:t>
            </a:r>
            <a:endParaRPr kumimoji="0" lang="en-US" altLang="ko-KR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9" name="제목 3">
            <a:extLst>
              <a:ext uri="{FF2B5EF4-FFF2-40B4-BE49-F238E27FC236}">
                <a16:creationId xmlns:a16="http://schemas.microsoft.com/office/drawing/2014/main" id="{8D6BF72F-0566-4E9F-8612-2A3BEF912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320" y="50181"/>
            <a:ext cx="3215680" cy="960120"/>
          </a:xfrm>
        </p:spPr>
        <p:txBody>
          <a:bodyPr>
            <a:normAutofit/>
          </a:bodyPr>
          <a:lstStyle/>
          <a:p>
            <a:r>
              <a:rPr lang="ko-KR" altLang="en-US" sz="48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광   고</a:t>
            </a:r>
          </a:p>
        </p:txBody>
      </p:sp>
      <p:sp>
        <p:nvSpPr>
          <p:cNvPr id="12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74506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예배 시간 변동 안내</a:t>
            </a:r>
            <a:endParaRPr kumimoji="0" lang="en-US" altLang="ko-KR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  <p:sp>
        <p:nvSpPr>
          <p:cNvPr id="9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801451" y="1626467"/>
            <a:ext cx="11163201" cy="433965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charset="2"/>
              <a:buChar char="§"/>
              <a:defRPr/>
            </a:pPr>
            <a:r>
              <a:rPr lang="ko-KR" altLang="en-US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사회적 거리 두기로 </a:t>
            </a:r>
            <a:r>
              <a:rPr lang="en-US" altLang="ko-KR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4</a:t>
            </a:r>
            <a:r>
              <a:rPr lang="ko-KR" altLang="en-US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단계 </a:t>
            </a:r>
            <a:r>
              <a:rPr lang="en-US" altLang="ko-KR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2</a:t>
            </a:r>
            <a:r>
              <a:rPr lang="ko-KR" altLang="en-US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주간 </a:t>
            </a:r>
            <a:r>
              <a:rPr lang="en-US" altLang="ko-KR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(10</a:t>
            </a:r>
            <a:r>
              <a:rPr lang="ko-KR" altLang="en-US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월</a:t>
            </a:r>
            <a:r>
              <a:rPr lang="en-US" altLang="ko-KR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31</a:t>
            </a:r>
            <a:r>
              <a:rPr lang="ko-KR" altLang="en-US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일</a:t>
            </a:r>
            <a:r>
              <a:rPr lang="en-US" altLang="ko-KR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)</a:t>
            </a:r>
            <a:r>
              <a:rPr lang="ko-KR" altLang="en-US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</a:t>
            </a:r>
            <a:r>
              <a:rPr lang="ko-KR" altLang="en-US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연장으로</a:t>
            </a:r>
            <a:r>
              <a:rPr lang="en-US" altLang="ko-KR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, </a:t>
            </a:r>
            <a:r>
              <a:rPr lang="ko-KR" altLang="en-US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예배시간을 다음과 같이 유지합니다</a:t>
            </a:r>
            <a:r>
              <a:rPr lang="en-US" altLang="ko-KR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.</a:t>
            </a:r>
            <a:endParaRPr kumimoji="0" lang="en-US" altLang="ko-KR" sz="24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ko-KR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주일 예배 </a:t>
            </a:r>
            <a:r>
              <a:rPr kumimoji="0" lang="en-US" altLang="ko-KR" sz="2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11:00</a:t>
            </a:r>
            <a:r>
              <a:rPr kumimoji="0" lang="ko-KR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</a:t>
            </a:r>
            <a:r>
              <a:rPr kumimoji="0" lang="en-US" altLang="ko-KR" sz="2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(1</a:t>
            </a:r>
            <a:r>
              <a:rPr lang="ko-KR" altLang="en-US" sz="2400" u="sng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회</a:t>
            </a:r>
            <a:r>
              <a:rPr kumimoji="0" lang="en-US" altLang="ko-KR" sz="2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), </a:t>
            </a:r>
            <a:r>
              <a:rPr kumimoji="0" lang="ko-KR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비대면 온라인 예배</a:t>
            </a:r>
            <a:endParaRPr kumimoji="0" lang="en-US" altLang="ko-KR" sz="24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ko-KR" altLang="en-US" sz="2400" u="sng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수요 예배</a:t>
            </a:r>
            <a:r>
              <a:rPr lang="en-US" altLang="ko-KR" sz="2400" u="sng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2400" u="sng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비대면 온라인 예배</a:t>
            </a:r>
            <a:endParaRPr lang="en-US" altLang="ko-KR" sz="2400" u="sng" dirty="0">
              <a:solidFill>
                <a:srgbClr val="FF000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ko-KR" altLang="en-US" sz="24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금요</a:t>
            </a:r>
            <a:r>
              <a:rPr kumimoji="0" lang="ko-KR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기도회</a:t>
            </a:r>
            <a:r>
              <a:rPr kumimoji="0" lang="en-US" altLang="ko-KR" sz="2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 </a:t>
            </a:r>
            <a:r>
              <a:rPr kumimoji="0" lang="ko-KR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비대면 온라인 기도회</a:t>
            </a:r>
            <a:endParaRPr kumimoji="0" lang="en-US" altLang="ko-KR" sz="24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*</a:t>
            </a:r>
            <a:r>
              <a:rPr kumimoji="0" lang="en-US" altLang="ko-KR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2</a:t>
            </a:r>
            <a:r>
              <a:rPr kumimoji="0" lang="ko-KR" alt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주간 화요 새벽 </a:t>
            </a:r>
            <a:r>
              <a:rPr kumimoji="0" lang="ko-KR" alt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기도</a:t>
            </a:r>
            <a:r>
              <a:rPr lang="ko-KR" altLang="en-US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는 </a:t>
            </a:r>
            <a:r>
              <a:rPr kumimoji="0" lang="ko-KR" alt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없습니다</a:t>
            </a:r>
            <a:r>
              <a:rPr kumimoji="0" lang="en-US" altLang="ko-KR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.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추후 변동 사항이 있으면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, 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다시 공지하겠습니다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교회에 계시는 동안은 반드시 마스크를 착용해 주시기 바랍니다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202896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New_Simple01">
  <a:themeElements>
    <a:clrScheme name="보라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최재훈 성도총회">
      <a:majorFont>
        <a:latin typeface="JBold"/>
        <a:ea typeface="JBold"/>
        <a:cs typeface=""/>
      </a:majorFont>
      <a:minorFont>
        <a:latin typeface="MV Boli"/>
        <a:ea typeface="서울남산체 M"/>
        <a:cs typeface=""/>
      </a:minorFont>
    </a:fontScheme>
    <a:fmtScheme name="New_Simple01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hade val="100000"/>
                <a:satMod val="165000"/>
              </a:schemeClr>
            </a:gs>
            <a:gs pos="55000">
              <a:schemeClr val="phClr">
                <a:tint val="83000"/>
                <a:shade val="100000"/>
                <a:satMod val="155000"/>
              </a:schemeClr>
            </a:gs>
            <a:gs pos="100000">
              <a:schemeClr val="phClr">
                <a:shade val="85000"/>
                <a:satMod val="100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20040000"/>
            </a:lightRig>
          </a:scene3d>
          <a:sp3d contourW="12700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hueMod val="105000"/>
                <a:satMod val="250000"/>
              </a:schemeClr>
            </a:gs>
            <a:gs pos="100000">
              <a:schemeClr val="phClr">
                <a:tint val="95000"/>
                <a:shade val="100000"/>
                <a:satMod val="200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4000"/>
                <a:satMod val="20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path path="circle">
            <a:fillToRect l="40000" r="40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</Words>
  <Application>Microsoft Office PowerPoint</Application>
  <PresentationFormat>와이드스크린</PresentationFormat>
  <Paragraphs>25</Paragraphs>
  <Slides>3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15" baseType="lpstr">
      <vt:lpstr>HY견고딕</vt:lpstr>
      <vt:lpstr>Wingdings 3</vt:lpstr>
      <vt:lpstr>JBold</vt:lpstr>
      <vt:lpstr>굴림</vt:lpstr>
      <vt:lpstr>Calibri</vt:lpstr>
      <vt:lpstr>서울남산체 M</vt:lpstr>
      <vt:lpstr>JBold</vt:lpstr>
      <vt:lpstr>맑은 고딕</vt:lpstr>
      <vt:lpstr>Wingdings</vt:lpstr>
      <vt:lpstr>Arial</vt:lpstr>
      <vt:lpstr>MV Boli</vt:lpstr>
      <vt:lpstr>New_Simple01</vt:lpstr>
      <vt:lpstr>광   고</vt:lpstr>
      <vt:lpstr>광   고</vt:lpstr>
      <vt:lpstr>광   고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2</cp:revision>
  <dcterms:created xsi:type="dcterms:W3CDTF">2017-01-12T06:05:15Z</dcterms:created>
  <dcterms:modified xsi:type="dcterms:W3CDTF">2021-10-22T08:12:13Z</dcterms:modified>
  <cp:version>0906.0100.01</cp:version>
</cp:coreProperties>
</file>