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handoutMasterIdLst>
    <p:handoutMasterId r:id="rId6"/>
  </p:handoutMasterIdLst>
  <p:sldIdLst>
    <p:sldId id="345" r:id="rId2"/>
    <p:sldId id="346" r:id="rId3"/>
    <p:sldId id="344" r:id="rId4"/>
  </p:sldIdLst>
  <p:sldSz cx="12192000" cy="6858000"/>
  <p:notesSz cx="7104063" cy="102346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맑은 고딕" panose="020B0503020000020004" pitchFamily="50" charset="-127"/>
      <p:regular r:id="rId11"/>
      <p:bold r:id="rId12"/>
    </p:embeddedFont>
    <p:embeddedFont>
      <p:font typeface="MV Boli" panose="02000500030200090000" pitchFamily="2" charset="0"/>
      <p:regular r:id="rId13"/>
    </p:embeddedFont>
    <p:embeddedFont>
      <p:font typeface="HY견고딕" panose="02030600000101010101" pitchFamily="18" charset="-127"/>
      <p:regular r:id="rId14"/>
    </p:embeddedFont>
    <p:embeddedFont>
      <p:font typeface="Wingdings 3" panose="05040102010807070707" pitchFamily="18" charset="2"/>
      <p:regular r:id="rId15"/>
    </p:embeddedFont>
    <p:embeddedFont>
      <p:font typeface="JBold" panose="020B0600000101010101" charset="-127"/>
      <p:regular r:id="rId16"/>
    </p:embeddedFont>
    <p:embeddedFont>
      <p:font typeface="JBold" panose="020B0600000101010101" charset="-127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45"/>
            <p14:sldId id="34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63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0" d="100"/>
          <a:sy n="90" d="100"/>
        </p:scale>
        <p:origin x="1542" y="78"/>
      </p:cViewPr>
      <p:guideLst>
        <p:guide orient="horz" pos="1593"/>
        <p:guide orient="horz" pos="1049"/>
        <p:guide orient="horz" pos="1525"/>
        <p:guide orient="horz" pos="1638"/>
        <p:guide pos="3863"/>
        <p:guide pos="688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2021-10-29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9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5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10/29/2021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10/29/2021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10/29/2021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10/29/2021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10/29/2021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10/29/2021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10/29/2021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10/29/2021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10/29/2021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10/29/2021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10/29/2021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거룩한 성회 </a:t>
            </a:r>
            <a:r>
              <a:rPr lang="en-US" altLang="ko-KR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3200" noProof="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</a:t>
            </a:r>
            <a:r>
              <a:rPr lang="en-US" altLang="ko-KR" sz="3200" noProof="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1892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조이챈트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콘서트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731404" y="1765548"/>
            <a:ext cx="5654409" cy="39703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기간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10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18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- 12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13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(11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22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일은 공연 없음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매주 월요일 오후 </a:t>
            </a:r>
            <a:r>
              <a:rPr lang="en-US" altLang="ko-KR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러닝타임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약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20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대상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영아부터 누구나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가격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무료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 </a:t>
            </a:r>
            <a:r>
              <a:rPr lang="ko-KR" altLang="en-US" sz="2400" dirty="0" err="1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메인홀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본당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542718"/>
            <a:ext cx="3672408" cy="51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18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1163201" cy="424731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시간은 당분간 아래와 같이 유지합니다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11:00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회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),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kumimoji="0" lang="en-US" altLang="ko-KR" sz="24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</a:t>
            </a:r>
            <a:r>
              <a:rPr lang="en-US" altLang="ko-KR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lang="en-US" altLang="ko-KR" sz="2400" u="sng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기도회</a:t>
            </a:r>
            <a:endParaRPr kumimoji="0" lang="en-US" altLang="ko-KR" sz="24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화요 새벽기도</a:t>
            </a:r>
            <a:r>
              <a:rPr lang="en-US" altLang="ko-KR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새벽 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6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0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거리 두기가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완화됨에 따라 추이를 고려하여 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1,2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 예배로의 전환을 검토하고 있습니다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변동될 시 바로 공지해드리겠습니다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28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와이드스크린</PresentationFormat>
  <Paragraphs>25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5" baseType="lpstr">
      <vt:lpstr>Calibri</vt:lpstr>
      <vt:lpstr>맑은 고딕</vt:lpstr>
      <vt:lpstr>서울남산체 M</vt:lpstr>
      <vt:lpstr>Wingdings</vt:lpstr>
      <vt:lpstr>Arial</vt:lpstr>
      <vt:lpstr>MV Boli</vt:lpstr>
      <vt:lpstr>HY견고딕</vt:lpstr>
      <vt:lpstr>Wingdings 3</vt:lpstr>
      <vt:lpstr>JBold</vt:lpstr>
      <vt:lpstr>JBold</vt:lpstr>
      <vt:lpstr>굴림</vt:lpstr>
      <vt:lpstr>New_Simple01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2021-10-29T06:53:16Z</dcterms:modified>
  <cp:version>0906.0100.01</cp:version>
</cp:coreProperties>
</file>