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5"/>
  </p:notesMasterIdLst>
  <p:handoutMasterIdLst>
    <p:handoutMasterId r:id="rId6"/>
  </p:handoutMasterIdLst>
  <p:sldIdLst>
    <p:sldId id="349" r:id="rId2"/>
    <p:sldId id="351" r:id="rId3"/>
    <p:sldId id="353" r:id="rId4"/>
  </p:sldIdLst>
  <p:sldSz cx="12192000" cy="6858000"/>
  <p:notesSz cx="7104063" cy="10234613"/>
  <p:embeddedFontLst>
    <p:embeddedFont>
      <p:font typeface="JBold" panose="020B0600000101010101" charset="-127"/>
      <p:regular r:id="rId7"/>
    </p:embeddedFont>
    <p:embeddedFont>
      <p:font typeface="맑은 고딕" panose="020B0503020000020004" pitchFamily="50" charset="-127"/>
      <p:regular r:id="rId8"/>
      <p:bold r:id="rId9"/>
    </p:embeddedFont>
    <p:embeddedFont>
      <p:font typeface="Wingdings 3" panose="05040102010807070707" pitchFamily="18" charset="2"/>
      <p:regular r:id="rId10"/>
    </p:embeddedFont>
    <p:embeddedFont>
      <p:font typeface="JBold" panose="020B0600000101010101" charset="-127"/>
      <p:regular r:id="rId7"/>
    </p:embeddedFont>
    <p:embeddedFont>
      <p:font typeface="MV Boli" panose="02000500030200090000" pitchFamily="2" charset="0"/>
      <p:regular r:id="rId11"/>
    </p:embeddedFont>
    <p:embeddedFont>
      <p:font typeface="HY견고딕" panose="02030600000101010101" pitchFamily="18" charset="-127"/>
      <p:regular r:id="rId12"/>
    </p:embeddedFont>
    <p:embeddedFont>
      <p:font typeface="Calibri" panose="020F0502020204030204" pitchFamily="34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349"/>
            <p14:sldId id="351"/>
            <p14:sldId id="35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047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85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20" autoAdjust="0"/>
    <p:restoredTop sz="81226" autoAdjust="0"/>
  </p:normalViewPr>
  <p:slideViewPr>
    <p:cSldViewPr>
      <p:cViewPr varScale="1">
        <p:scale>
          <a:sx n="90" d="100"/>
          <a:sy n="90" d="100"/>
        </p:scale>
        <p:origin x="1542" y="84"/>
      </p:cViewPr>
      <p:guideLst>
        <p:guide orient="horz" pos="2047"/>
        <p:guide orient="horz" pos="1049"/>
        <p:guide orient="horz" pos="1525"/>
        <p:guide orient="horz" pos="1638"/>
        <p:guide pos="3885"/>
        <p:guide pos="688"/>
        <p:guide pos="7265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font" Target="fonts/font5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E61C287-8BD5-4604-B322-543B3D6E1F78}" type="datetimeFigureOut">
              <a:rPr lang="ko-KR" altLang="en-US" smtClean="0"/>
              <a:t>2021-12-25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r">
              <a:defRPr sz="13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093B3-34C7-4BC3-BCC1-DAE05C8033B8}" type="slidenum">
              <a:rPr kumimoji="0" lang="en-US" altLang="ko-K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굴림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굴림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6363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9401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7243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12/25/2021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12/25/2021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12/25/2021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12/25/2021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12/25/2021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12/25/2021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12/25/2021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12/25/2021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12/25/2021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12/25/2021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12/25/2021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32882"/>
            <a:ext cx="963968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hangingPunct="1">
              <a:defRPr/>
            </a:pPr>
            <a:r>
              <a:rPr lang="ko-KR" altLang="en-US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송구 영신 예배 안내</a:t>
            </a:r>
            <a:endParaRPr kumimoji="0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006336" y="1808820"/>
            <a:ext cx="10513168" cy="378565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buFont typeface="Wingdings" charset="2"/>
              <a:buChar char="§"/>
              <a:defRPr/>
            </a:pP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일시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2021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년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12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31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 </a:t>
            </a:r>
          </a:p>
          <a:p>
            <a:pPr marL="342900" lvl="0" indent="-342900">
              <a:lnSpc>
                <a:spcPct val="200000"/>
              </a:lnSpc>
              <a:buFont typeface="Wingdings" charset="2"/>
              <a:buChar char="§"/>
              <a:defRPr/>
            </a:pP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일정</a:t>
            </a:r>
            <a:endParaRPr lang="en-US" altLang="ko-KR" sz="2400" dirty="0" smtClean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20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21:00 – 22:00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복음과 사람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400" dirty="0" err="1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샬롬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프로젝트</a:t>
            </a:r>
            <a:endParaRPr lang="en-US" altLang="ko-KR" sz="2400" dirty="0" smtClean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200000"/>
              </a:lnSpc>
              <a:buFont typeface="Wingdings" panose="05000000000000000000" pitchFamily="2" charset="2"/>
              <a:buChar char="ü"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22:00</a:t>
            </a:r>
            <a:r>
              <a:rPr kumimoji="0" lang="en-US" altLang="ko-KR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– 23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:00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신촌하나교회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7</a:t>
            </a:r>
            <a:r>
              <a:rPr lang="ko-KR" altLang="en-US" sz="2400" dirty="0" err="1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대뉴스</a:t>
            </a:r>
            <a:endParaRPr lang="en-US" altLang="ko-KR" sz="2400" dirty="0" smtClean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200000"/>
              </a:lnSpc>
              <a:buFont typeface="Wingdings" panose="05000000000000000000" pitchFamily="2" charset="2"/>
              <a:buChar char="ü"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23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:00 – 24:00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올해의 말씀 뽑기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 &amp;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신년 카운트 다운</a:t>
            </a: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3296777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90270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</a:t>
            </a:r>
            <a:r>
              <a:rPr lang="ko-KR" altLang="en-US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첫 </a:t>
            </a:r>
            <a:r>
              <a:rPr lang="ko-KR" altLang="en-US" sz="4000" b="1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째주</a:t>
            </a:r>
            <a:r>
              <a:rPr lang="ko-KR" altLang="en-US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신년 기도회</a:t>
            </a:r>
            <a:endParaRPr lang="en-US" altLang="ko-KR" sz="40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10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12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020020" y="1865601"/>
            <a:ext cx="10513168" cy="230832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buFont typeface="Wingdings" charset="2"/>
              <a:buChar char="§"/>
              <a:defRPr/>
            </a:pP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일시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2022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년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3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 – 1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7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</a:t>
            </a:r>
          </a:p>
          <a:p>
            <a:pPr marL="342900" lvl="0" indent="-342900">
              <a:lnSpc>
                <a:spcPct val="200000"/>
              </a:lnSpc>
              <a:buFont typeface="Wingdings" charset="2"/>
              <a:buChar char="§"/>
              <a:defRPr/>
            </a:pP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새 해에 말씀과 기도로 시작하고 싶은 분들은 누구나 </a:t>
            </a:r>
            <a:endParaRPr lang="en-US" altLang="ko-KR" sz="2400" dirty="0" smtClean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lvl="0" indent="-342900">
              <a:lnSpc>
                <a:spcPct val="200000"/>
              </a:lnSpc>
              <a:buFont typeface="Wingdings" charset="2"/>
              <a:buChar char="§"/>
              <a:defRPr/>
            </a:pP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자유롭게 본당에서 기도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!!</a:t>
            </a:r>
            <a:r>
              <a:rPr lang="en-US" altLang="ko-KR" sz="20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169049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90270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기부금 영수증 발급 안내</a:t>
            </a:r>
            <a:endParaRPr lang="en-US" altLang="ko-KR" sz="40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10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03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12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910854" y="2024844"/>
            <a:ext cx="10513168" cy="156966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buFont typeface="Wingdings" charset="2"/>
              <a:buChar char="§"/>
              <a:defRPr/>
            </a:pP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기부금 영수증 발급을 원하시는 분은 본당 뒤에 있는 신청서를 작성하신 후에 사무실에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제출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행정처리 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후에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발급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850944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와이드스크린</PresentationFormat>
  <Paragraphs>21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5" baseType="lpstr">
      <vt:lpstr>JBold</vt:lpstr>
      <vt:lpstr>맑은 고딕</vt:lpstr>
      <vt:lpstr>Wingdings 3</vt:lpstr>
      <vt:lpstr>JBold</vt:lpstr>
      <vt:lpstr>MV Boli</vt:lpstr>
      <vt:lpstr>Arial</vt:lpstr>
      <vt:lpstr>굴림</vt:lpstr>
      <vt:lpstr>HY견고딕</vt:lpstr>
      <vt:lpstr>서울남산체 M</vt:lpstr>
      <vt:lpstr>Wingdings</vt:lpstr>
      <vt:lpstr>Calibri</vt:lpstr>
      <vt:lpstr>New_Simple01</vt:lpstr>
      <vt:lpstr>광   고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2021-12-25T08:47:20Z</dcterms:modified>
  <cp:version>0906.0100.01</cp:version>
</cp:coreProperties>
</file>