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345" r:id="rId2"/>
    <p:sldId id="350" r:id="rId3"/>
    <p:sldId id="353" r:id="rId4"/>
    <p:sldId id="351" r:id="rId5"/>
  </p:sldIdLst>
  <p:sldSz cx="12192000" cy="6858000"/>
  <p:notesSz cx="7104063" cy="10234613"/>
  <p:embeddedFontLst>
    <p:embeddedFont>
      <p:font typeface="맑은 고딕" panose="020B0503020000020004" pitchFamily="50" charset="-127"/>
      <p:regular r:id="rId8"/>
      <p:bold r:id="rId9"/>
    </p:embeddedFont>
    <p:embeddedFont>
      <p:font typeface="Wingdings 3" panose="05040102010807070707" pitchFamily="18" charset="2"/>
      <p:regular r:id="rId10"/>
    </p:embeddedFont>
    <p:embeddedFont>
      <p:font typeface="MV Boli" panose="02000500030200090000" pitchFamily="2" charset="0"/>
      <p:regular r:id="rId11"/>
    </p:embeddedFont>
    <p:embeddedFont>
      <p:font typeface="JBold" panose="020B0600000101010101" charset="-127"/>
      <p:regular r:id="rId12"/>
    </p:embeddedFont>
    <p:embeddedFont>
      <p:font typeface="HY견고딕" panose="02030600000101010101" pitchFamily="18" charset="-127"/>
      <p:regular r:id="rId13"/>
    </p:embeddedFont>
    <p:embeddedFont>
      <p:font typeface="JBold" panose="020B0600000101010101" charset="-127"/>
      <p:regular r:id="rId12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45"/>
            <p14:sldId id="350"/>
            <p14:sldId id="353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85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56" d="100"/>
          <a:sy n="56" d="100"/>
        </p:scale>
        <p:origin x="1656" y="72"/>
      </p:cViewPr>
      <p:guideLst>
        <p:guide orient="horz" pos="1593"/>
        <p:guide orient="horz" pos="1049"/>
        <p:guide orient="horz" pos="1525"/>
        <p:guide orient="horz" pos="1638"/>
        <p:guide pos="3885"/>
        <p:guide pos="688"/>
        <p:guide pos="72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2021-12-31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89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6322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949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414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12/31/2021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12/31/2021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12/31/2021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12/31/2021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20000"/>
              </a:lnSpc>
              <a:buFont typeface="Wingdings" charset="2"/>
              <a:buChar char="§"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거룩한 성회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441892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첫 </a:t>
            </a:r>
            <a:r>
              <a:rPr lang="ko-KR" altLang="en-US" sz="40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째주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신년 기도회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20020" y="1865601"/>
            <a:ext cx="10513168" cy="230832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2022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년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– 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 해에 말씀과 기도로 시작하고 싶은 분들은 누구나 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자유롭게 본당에서 기도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!!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27772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수요 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20020" y="1865601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2022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년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19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26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noProof="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특강의 진행</a:t>
            </a:r>
            <a:r>
              <a:rPr lang="en-US" altLang="ko-KR" sz="2400" noProof="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86863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 안내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947428" y="1772816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발급을 원하시는 분은 본당 뒤에 있는 신청서를 작성하신 후에 사무실에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제출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행정처리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후에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발급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270584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와이드스크린</PresentationFormat>
  <Paragraphs>23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맑은 고딕</vt:lpstr>
      <vt:lpstr>Wingdings 3</vt:lpstr>
      <vt:lpstr>Arial</vt:lpstr>
      <vt:lpstr>MV Boli</vt:lpstr>
      <vt:lpstr>JBold</vt:lpstr>
      <vt:lpstr>서울남산체 M</vt:lpstr>
      <vt:lpstr>굴림</vt:lpstr>
      <vt:lpstr>HY견고딕</vt:lpstr>
      <vt:lpstr>JBold</vt:lpstr>
      <vt:lpstr>Calibri</vt:lpstr>
      <vt:lpstr>Wingdings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2021-12-31T06:10:36Z</dcterms:modified>
  <cp:version>0906.0100.01</cp:version>
</cp:coreProperties>
</file>