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45" r:id="rId2"/>
    <p:sldId id="354" r:id="rId3"/>
    <p:sldId id="353" r:id="rId4"/>
    <p:sldId id="351" r:id="rId5"/>
  </p:sldIdLst>
  <p:sldSz cx="12192000" cy="6858000"/>
  <p:notesSz cx="7104063" cy="102346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Wingdings 3" panose="05040102010807070707" pitchFamily="18" charset="2"/>
      <p:regular r:id="rId14"/>
    </p:embeddedFont>
    <p:embeddedFont>
      <p:font typeface="MV Boli" panose="02000500030200090000" pitchFamily="2" charset="0"/>
      <p:regular r:id="rId15"/>
    </p:embeddedFont>
    <p:embeddedFont>
      <p:font typeface="JBold" panose="020B0600000101010101" charset="-127"/>
      <p:regular r:id="rId16"/>
    </p:embeddedFont>
    <p:embeddedFont>
      <p:font typeface="HY견고딕" panose="02030600000101010101" pitchFamily="18" charset="-127"/>
      <p:regular r:id="rId17"/>
    </p:embeddedFont>
    <p:embeddedFont>
      <p:font typeface="JBold" panose="020B0600000101010101" charset="-127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45"/>
            <p14:sldId id="354"/>
            <p14:sldId id="353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85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84"/>
      </p:cViewPr>
      <p:guideLst>
        <p:guide orient="horz" pos="1593"/>
        <p:guide orient="horz" pos="1049"/>
        <p:guide orient="horz" pos="1525"/>
        <p:guide orient="horz" pos="1638"/>
        <p:guide pos="3885"/>
        <p:guide pos="688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2022-01-08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261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194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414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1/8/2022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1/8/2022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1/8/2022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1/8/2022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교회와 지체를 위한 기도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1892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22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년 </a:t>
            </a:r>
            <a:r>
              <a:rPr lang="ko-KR" altLang="en-US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윈터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스쿨 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84" y="1571133"/>
            <a:ext cx="4471206" cy="4474029"/>
          </a:xfrm>
          <a:prstGeom prst="rect">
            <a:avLst/>
          </a:prstGeom>
        </p:spPr>
      </p:pic>
      <p:sp>
        <p:nvSpPr>
          <p:cNvPr id="13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911424" y="1626467"/>
            <a:ext cx="5652044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어성경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신약편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2022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년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10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- 22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      (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시간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- 4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3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– 5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문의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noProof="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이지웅</a:t>
            </a: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전도사님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85995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수요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20020" y="1865601"/>
            <a:ext cx="10513168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2022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년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19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26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3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특강의 진행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19</a:t>
            </a:r>
            <a:r>
              <a:rPr lang="ko-KR" altLang="en-US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박력 선교사님</a:t>
            </a:r>
            <a:r>
              <a:rPr lang="en-US" altLang="ko-KR" sz="24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6863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 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947428" y="1772816"/>
            <a:ext cx="10513168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발급을 원하시는 분은 본당 뒤에 있는 신청서를 작성하신 후에 사무실에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제출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행정처리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후에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발급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7058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와이드스크린</PresentationFormat>
  <Paragraphs>25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Wingdings</vt:lpstr>
      <vt:lpstr>Calibri</vt:lpstr>
      <vt:lpstr>맑은 고딕</vt:lpstr>
      <vt:lpstr>Wingdings 3</vt:lpstr>
      <vt:lpstr>Arial</vt:lpstr>
      <vt:lpstr>서울남산체 M</vt:lpstr>
      <vt:lpstr>MV Boli</vt:lpstr>
      <vt:lpstr>JBold</vt:lpstr>
      <vt:lpstr>굴림</vt:lpstr>
      <vt:lpstr>HY견고딕</vt:lpstr>
      <vt:lpstr>JBold</vt:lpstr>
      <vt:lpstr>New_Simple01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2022-01-07T15:33:19Z</dcterms:modified>
  <cp:version>0906.0100.01</cp:version>
</cp:coreProperties>
</file>