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345" r:id="rId2"/>
    <p:sldId id="354" r:id="rId3"/>
    <p:sldId id="353" r:id="rId4"/>
    <p:sldId id="351" r:id="rId5"/>
  </p:sldIdLst>
  <p:sldSz cx="12192000" cy="6858000"/>
  <p:notesSz cx="7104063" cy="10234613"/>
  <p:embeddedFontLst>
    <p:embeddedFont>
      <p:font typeface="HY견고딕" panose="02030600000101010101" pitchFamily="18" charset="-127"/>
      <p:regular r:id="rId8"/>
    </p:embeddedFont>
    <p:embeddedFont>
      <p:font typeface="Wingdings 3" panose="05040102010807070707" pitchFamily="18" charset="2"/>
      <p:regular r:id="rId9"/>
    </p:embeddedFont>
    <p:embeddedFont>
      <p:font typeface="JBold" panose="020B0600000101010101" charset="-12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JBold" panose="020B0600000101010101" charset="-127"/>
      <p:regular r:id="rId10"/>
    </p:embeddedFont>
    <p:embeddedFont>
      <p:font typeface="맑은 고딕" panose="020B0503020000020004" pitchFamily="50" charset="-127"/>
      <p:regular r:id="rId15"/>
      <p:bold r:id="rId16"/>
    </p:embeddedFont>
    <p:embeddedFont>
      <p:font typeface="MV Boli" panose="0200050003020009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45"/>
            <p14:sldId id="354"/>
            <p14:sldId id="353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85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1226" autoAdjust="0"/>
  </p:normalViewPr>
  <p:slideViewPr>
    <p:cSldViewPr>
      <p:cViewPr varScale="1">
        <p:scale>
          <a:sx n="71" d="100"/>
          <a:sy n="71" d="100"/>
        </p:scale>
        <p:origin x="978" y="60"/>
      </p:cViewPr>
      <p:guideLst>
        <p:guide orient="horz" pos="1593"/>
        <p:guide orient="horz" pos="1049"/>
        <p:guide orient="horz" pos="1525"/>
        <p:guide orient="horz" pos="1638"/>
        <p:guide pos="3885"/>
        <p:guide pos="688"/>
        <p:guide pos="72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89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261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194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414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1/14/2022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1/14/2022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1/14/2022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1/14/2022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1/14/2022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1/14/2022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1/14/2022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1/14/2022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1/14/2022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1/14/2022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1/14/2022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charset="2"/>
              <a:buChar char="§"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선교지를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위한 기도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1892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22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년 </a:t>
            </a:r>
            <a:r>
              <a:rPr lang="ko-KR" altLang="en-US" sz="40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윈터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스쿨 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84" y="1571133"/>
            <a:ext cx="4471206" cy="4474029"/>
          </a:xfrm>
          <a:prstGeom prst="rect">
            <a:avLst/>
          </a:prstGeom>
        </p:spPr>
      </p:pic>
      <p:sp>
        <p:nvSpPr>
          <p:cNvPr id="13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911424" y="1626467"/>
            <a:ext cx="5652044" cy="37856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어성경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신약편</a:t>
            </a:r>
            <a:endParaRPr lang="en-US" altLang="ko-KR" sz="24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2022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년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10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- 22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endParaRPr lang="en-US" altLang="ko-KR" sz="24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lvl="0">
              <a:lnSpc>
                <a:spcPct val="200000"/>
              </a:lnSpc>
              <a:defRPr/>
            </a:pP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       (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시간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오후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- 4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3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– 5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문의</a:t>
            </a:r>
            <a:r>
              <a:rPr lang="en-US" altLang="ko-KR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noProof="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이지웅</a:t>
            </a: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전도사님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85995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수요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20020" y="1865601"/>
            <a:ext cx="10513168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2022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년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19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26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3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</a:t>
            </a:r>
            <a:endParaRPr lang="en-US" altLang="ko-KR" sz="24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lang="en-US" altLang="ko-KR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19</a:t>
            </a: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박력 선교사님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특강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6863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기부금 영수증 발급 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947428" y="1772816"/>
            <a:ext cx="10513168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기부금 영수증 발급을 원하시는 분은 본당 뒤에 있는 신청서를 작성하신 후에 사무실에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제출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행정처리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후에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발급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27058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와이드스크린</PresentationFormat>
  <Paragraphs>25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HY견고딕</vt:lpstr>
      <vt:lpstr>Wingdings 3</vt:lpstr>
      <vt:lpstr>JBold</vt:lpstr>
      <vt:lpstr>굴림</vt:lpstr>
      <vt:lpstr>Calibri</vt:lpstr>
      <vt:lpstr>JBold</vt:lpstr>
      <vt:lpstr>맑은 고딕</vt:lpstr>
      <vt:lpstr>Wingdings</vt:lpstr>
      <vt:lpstr>Arial</vt:lpstr>
      <vt:lpstr>MV Boli</vt:lpstr>
      <vt:lpstr>서울남산체 M</vt:lpstr>
      <vt:lpstr>New_Simple01</vt:lpstr>
      <vt:lpstr>광   고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2022-01-14T07:18:59Z</dcterms:modified>
  <cp:version>0906.0100.01</cp:version>
</cp:coreProperties>
</file>