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6"/>
  </p:notesMasterIdLst>
  <p:handoutMasterIdLst>
    <p:handoutMasterId r:id="rId7"/>
  </p:handoutMasterIdLst>
  <p:sldIdLst>
    <p:sldId id="345" r:id="rId2"/>
    <p:sldId id="354" r:id="rId3"/>
    <p:sldId id="353" r:id="rId4"/>
    <p:sldId id="351" r:id="rId5"/>
  </p:sldIdLst>
  <p:sldSz cx="12192000" cy="6858000"/>
  <p:notesSz cx="7104063" cy="10234613"/>
  <p:embeddedFontLst>
    <p:embeddedFont>
      <p:font typeface="Calibri" panose="020F0502020204030204" pitchFamily="34" charset="0"/>
      <p:regular r:id="rId8"/>
      <p:bold r:id="rId9"/>
      <p:italic r:id="rId10"/>
      <p:boldItalic r:id="rId11"/>
    </p:embeddedFont>
    <p:embeddedFont>
      <p:font typeface="JBold" panose="020B0600000101010101" charset="-127"/>
      <p:regular r:id="rId12"/>
    </p:embeddedFont>
    <p:embeddedFont>
      <p:font typeface="맑은 고딕" panose="020B0503020000020004" pitchFamily="50" charset="-127"/>
      <p:regular r:id="rId13"/>
      <p:bold r:id="rId14"/>
    </p:embeddedFont>
    <p:embeddedFont>
      <p:font typeface="MV Boli" panose="02000500030200090000" pitchFamily="2" charset="0"/>
      <p:regular r:id="rId15"/>
    </p:embeddedFont>
    <p:embeddedFont>
      <p:font typeface="HY견고딕" panose="02030600000101010101" pitchFamily="18" charset="-127"/>
      <p:regular r:id="rId16"/>
    </p:embeddedFont>
    <p:embeddedFont>
      <p:font typeface="Wingdings 3" panose="05040102010807070707" pitchFamily="18" charset="2"/>
      <p:regular r:id="rId17"/>
    </p:embeddedFont>
    <p:embeddedFont>
      <p:font typeface="JBold" panose="020B0600000101010101" charset="-127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345"/>
            <p14:sldId id="354"/>
            <p14:sldId id="353"/>
            <p14:sldId id="35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85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20" autoAdjust="0"/>
    <p:restoredTop sz="81226" autoAdjust="0"/>
  </p:normalViewPr>
  <p:slideViewPr>
    <p:cSldViewPr>
      <p:cViewPr varScale="1">
        <p:scale>
          <a:sx n="90" d="100"/>
          <a:sy n="90" d="100"/>
        </p:scale>
        <p:origin x="1542" y="78"/>
      </p:cViewPr>
      <p:guideLst>
        <p:guide orient="horz" pos="1593"/>
        <p:guide orient="horz" pos="1049"/>
        <p:guide orient="horz" pos="1525"/>
        <p:guide orient="horz" pos="1638"/>
        <p:guide pos="3885"/>
        <p:guide pos="688"/>
        <p:guide pos="7265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5" d="100"/>
          <a:sy n="65" d="100"/>
        </p:scale>
        <p:origin x="2811" y="4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handoutMaster" Target="handoutMasters/handout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E78BB4-8C7B-4F12-82D6-750BD5636D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A68741-F0CE-4651-B0A9-FC3D6AA4E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E61C287-8BD5-4604-B322-543B3D6E1F78}" type="datetimeFigureOut">
              <a:rPr lang="ko-KR" altLang="en-US" smtClean="0"/>
              <a:t>2022-02-04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5372E8C-B79A-40A3-8659-FD570CFA75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0AD6B9-B93F-4AC9-9020-913EC9E98D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EFA8A36-8CD6-4B71-8BC0-FBA7F2EA4F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0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r">
              <a:defRPr sz="13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9093B3-34C7-4BC3-BCC1-DAE05C8033B8}" type="slidenum">
              <a:rPr kumimoji="0" lang="en-US" altLang="ko-K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굴림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굴림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0894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41485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519497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54144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2/4/2022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2/4/2022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2/4/2022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3BD42E43-443C-466D-BDA8-991B63FA0E19}" type="datetimeFigureOut">
              <a:rPr lang="en-US" altLang="ko-KR" smtClean="0"/>
              <a:pPr/>
              <a:t>2/4/2022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2/4/2022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2/4/2022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2/4/2022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2/4/2022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2/4/2022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2/4/2022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2/4/2022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74336" y="6455664"/>
            <a:ext cx="2309796" cy="223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  <p:pic>
        <p:nvPicPr>
          <p:cNvPr id="1025" name="그림 2">
            <a:extLst>
              <a:ext uri="{FF2B5EF4-FFF2-40B4-BE49-F238E27FC236}">
                <a16:creationId xmlns:a16="http://schemas.microsoft.com/office/drawing/2014/main" id="{F95F2830-2F7A-47F3-AA00-AAAA7028EB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62" y="6126166"/>
            <a:ext cx="200025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AC5CF245-0C2D-4005-8E5B-56EE243BA676}"/>
              </a:ext>
            </a:extLst>
          </p:cNvPr>
          <p:cNvSpPr/>
          <p:nvPr userDrawn="1"/>
        </p:nvSpPr>
        <p:spPr>
          <a:xfrm>
            <a:off x="609600" y="6279703"/>
            <a:ext cx="404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사랑과 성령으로 충만한 제자들을 낳고 키우고 보내는 </a:t>
            </a:r>
          </a:p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초대교회 같은 공동체</a:t>
            </a:r>
          </a:p>
        </p:txBody>
      </p: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kumimoji="0" lang="en-US" altLang="ko-KR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kumimoji="0" lang="ko-KR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안내</a:t>
            </a:r>
            <a:endParaRPr kumimoji="0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9793088" cy="6832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lvl="0" indent="-342900">
              <a:lnSpc>
                <a:spcPct val="120000"/>
              </a:lnSpc>
              <a:buFont typeface="Wingdings" charset="2"/>
              <a:buChar char="§"/>
              <a:defRPr/>
            </a:pPr>
            <a:r>
              <a:rPr kumimoji="0" lang="ko-KR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이번주 </a:t>
            </a:r>
            <a:r>
              <a:rPr kumimoji="0" lang="ko-KR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kumimoji="0" lang="ko-KR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예배</a:t>
            </a:r>
            <a:r>
              <a:rPr kumimoji="0" lang="en-US" altLang="ko-K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kumimoji="0" lang="ko-KR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교회와 지체를 위한 기도</a:t>
            </a:r>
            <a:endParaRPr kumimoji="0" lang="en-US" altLang="ko-K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4418921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902703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40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화요 새벽 기도 안내</a:t>
            </a:r>
            <a:endParaRPr lang="en-US" altLang="ko-KR" sz="40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10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8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9793088" cy="60523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lvl="0" indent="-342900">
              <a:lnSpc>
                <a:spcPct val="120000"/>
              </a:lnSpc>
              <a:buFont typeface="Wingdings" charset="2"/>
              <a:buChar char="§"/>
              <a:defRPr/>
            </a:pPr>
            <a:r>
              <a:rPr lang="ko-KR" altLang="en-US" sz="32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화요 새벽기도회는 </a:t>
            </a:r>
            <a:r>
              <a:rPr lang="en-US" altLang="ko-KR" sz="32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2</a:t>
            </a:r>
            <a:r>
              <a:rPr lang="ko-KR" altLang="en-US" sz="32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 </a:t>
            </a:r>
            <a:r>
              <a:rPr lang="en-US" altLang="ko-KR" sz="32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8</a:t>
            </a:r>
            <a:r>
              <a:rPr lang="ko-KR" altLang="en-US" sz="32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일부터 정상적으로 진행</a:t>
            </a:r>
            <a:endParaRPr kumimoji="0" lang="en-US" altLang="ko-K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8779555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902703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en-US" altLang="ko-KR" sz="4000" b="1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2</a:t>
            </a:r>
            <a:r>
              <a:rPr lang="ko-KR" altLang="en-US" sz="40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 수요 </a:t>
            </a:r>
            <a:r>
              <a:rPr lang="en-US" altLang="ko-KR" sz="40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HTS (</a:t>
            </a:r>
            <a:r>
              <a:rPr lang="ko-KR" altLang="en-US" sz="40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특강</a:t>
            </a:r>
            <a:r>
              <a:rPr lang="en-US" altLang="ko-KR" sz="40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</a:t>
            </a:r>
            <a:endParaRPr lang="en-US" altLang="ko-KR" sz="40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10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03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12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020020" y="1865601"/>
            <a:ext cx="10513168" cy="156966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lvl="0" indent="-342900">
              <a:lnSpc>
                <a:spcPct val="200000"/>
              </a:lnSpc>
              <a:buFont typeface="Wingdings" charset="2"/>
              <a:buChar char="§"/>
              <a:defRPr/>
            </a:pP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일시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2022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년 </a:t>
            </a:r>
            <a:r>
              <a:rPr lang="en-US" altLang="ko-KR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2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 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09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일부터 </a:t>
            </a:r>
            <a:r>
              <a:rPr lang="en-US" altLang="ko-KR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4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주간</a:t>
            </a:r>
            <a:endParaRPr lang="en-US" altLang="ko-KR" sz="2400" dirty="0" smtClean="0">
              <a:solidFill>
                <a:prstClr val="black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lvl="0" indent="-342900">
              <a:lnSpc>
                <a:spcPct val="200000"/>
              </a:lnSpc>
              <a:buFont typeface="Wingdings" charset="2"/>
              <a:buChar char="§"/>
              <a:defRPr/>
            </a:pP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주제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:“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크리스천 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가정과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교회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868633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902703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40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기부금 영수증 발급 안내</a:t>
            </a:r>
            <a:endParaRPr lang="en-US" altLang="ko-KR" sz="40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10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04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12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947428" y="1772816"/>
            <a:ext cx="10513168" cy="156966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lvl="0" indent="-342900">
              <a:lnSpc>
                <a:spcPct val="200000"/>
              </a:lnSpc>
              <a:buFont typeface="Wingdings" charset="2"/>
              <a:buChar char="§"/>
              <a:defRPr/>
            </a:pP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기부금 영수증 발급을 원하시는 분은 본당 뒤에 있는 신청서를 작성하신 후에 사무실에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제출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행정처리 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후에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발급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</a:t>
            </a: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0270584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보라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와이드스크린</PresentationFormat>
  <Paragraphs>21</Paragraphs>
  <Slides>4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6" baseType="lpstr">
      <vt:lpstr>굴림</vt:lpstr>
      <vt:lpstr>Calibri</vt:lpstr>
      <vt:lpstr>JBold</vt:lpstr>
      <vt:lpstr>맑은 고딕</vt:lpstr>
      <vt:lpstr>Wingdings</vt:lpstr>
      <vt:lpstr>Arial</vt:lpstr>
      <vt:lpstr>MV Boli</vt:lpstr>
      <vt:lpstr>서울남산체 M</vt:lpstr>
      <vt:lpstr>HY견고딕</vt:lpstr>
      <vt:lpstr>Wingdings 3</vt:lpstr>
      <vt:lpstr>JBold</vt:lpstr>
      <vt:lpstr>New_Simple01</vt:lpstr>
      <vt:lpstr>광   고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2022-02-04T04:05:16Z</dcterms:modified>
  <cp:version>0906.0100.01</cp:version>
</cp:coreProperties>
</file>