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345" r:id="rId2"/>
    <p:sldId id="354" r:id="rId3"/>
    <p:sldId id="353" r:id="rId4"/>
    <p:sldId id="351" r:id="rId5"/>
  </p:sldIdLst>
  <p:sldSz cx="12192000" cy="6858000"/>
  <p:notesSz cx="7104063" cy="10234613"/>
  <p:embeddedFontLst>
    <p:embeddedFont>
      <p:font typeface="맑은 고딕" panose="020B0503020000020004" pitchFamily="50" charset="-127"/>
      <p:regular r:id="rId8"/>
      <p:bold r:id="rId9"/>
    </p:embeddedFont>
    <p:embeddedFont>
      <p:font typeface="JBold" panose="020B0600000101010101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HY견고딕" panose="02030600000101010101" pitchFamily="18" charset="-127"/>
      <p:regular r:id="rId12"/>
    </p:embeddedFont>
    <p:embeddedFont>
      <p:font typeface="Wingdings 3" panose="05040102010807070707" pitchFamily="18" charset="2"/>
      <p:regular r:id="rId13"/>
    </p:embeddedFont>
    <p:embeddedFont>
      <p:font typeface="JBold" panose="020B0600000101010101" charset="-127"/>
      <p:regular r:id="rId10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45"/>
            <p14:sldId id="354"/>
            <p14:sldId id="353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85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71" d="100"/>
          <a:sy n="71" d="100"/>
        </p:scale>
        <p:origin x="978" y="60"/>
      </p:cViewPr>
      <p:guideLst>
        <p:guide orient="horz" pos="1593"/>
        <p:guide orient="horz" pos="1049"/>
        <p:guide orient="horz" pos="1525"/>
        <p:guide orient="horz" pos="1638"/>
        <p:guide pos="3885"/>
        <p:guide pos="688"/>
        <p:guide pos="72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89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1485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949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414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2/11/2022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2/11/2022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2/11/2022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2/11/2022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Wingdings" charset="2"/>
              <a:buChar char="§"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선교지 위한 기도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41892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성도 총회 안내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8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0523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Wingdings" charset="2"/>
              <a:buChar char="§"/>
              <a:defRPr/>
            </a:pPr>
            <a:r>
              <a:rPr lang="ko-KR" altLang="en-US" sz="32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오늘</a:t>
            </a:r>
            <a:r>
              <a:rPr lang="en-US" altLang="ko-KR" sz="32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 후 성도 총회가 진행됩니다</a:t>
            </a:r>
            <a:r>
              <a:rPr lang="en-US" altLang="ko-KR" sz="32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77955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40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수요 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(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20020" y="1865601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2022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년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09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일부터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:“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크리스천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가정과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6863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 안내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947428" y="1772816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발급을 원하시는 분은 본당 뒤에 있는 신청서를 작성하신 후에 사무실에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제출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행정처리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후에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발급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27058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와이드스크린</PresentationFormat>
  <Paragraphs>21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맑은 고딕</vt:lpstr>
      <vt:lpstr>Wingdings</vt:lpstr>
      <vt:lpstr>Arial</vt:lpstr>
      <vt:lpstr>JBold</vt:lpstr>
      <vt:lpstr>MV Boli</vt:lpstr>
      <vt:lpstr>HY견고딕</vt:lpstr>
      <vt:lpstr>Wingdings 3</vt:lpstr>
      <vt:lpstr>JBold</vt:lpstr>
      <vt:lpstr>굴림</vt:lpstr>
      <vt:lpstr>Calibri</vt:lpstr>
      <vt:lpstr>서울남산체 M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2022-02-11T08:38:07Z</dcterms:modified>
  <cp:version>0906.0100.01</cp:version>
</cp:coreProperties>
</file>