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45" r:id="rId2"/>
    <p:sldId id="353" r:id="rId3"/>
  </p:sldIdLst>
  <p:sldSz cx="12192000" cy="6858000"/>
  <p:notesSz cx="7104063" cy="10234613"/>
  <p:embeddedFontLst>
    <p:embeddedFont>
      <p:font typeface="HY견고딕" panose="02030600000101010101" pitchFamily="18" charset="-127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B0600000101010101" charset="-127"/>
      <p:regular r:id="rId11"/>
    </p:embeddedFont>
    <p:embeddedFont>
      <p:font typeface="JBold" panose="020B0600000101010101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Wingdings 3" panose="05040102010807070707" pitchFamily="18" charset="2"/>
      <p:regular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89" d="100"/>
          <a:sy n="89" d="100"/>
        </p:scale>
        <p:origin x="1584" y="84"/>
      </p:cViewPr>
      <p:guideLst>
        <p:guide orient="horz" pos="1593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2/18/2022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2/18/2022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2/18/2022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수요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(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09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일부터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가정과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와이드스크린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HY견고딕</vt:lpstr>
      <vt:lpstr>Wingdings</vt:lpstr>
      <vt:lpstr>Calibri</vt:lpstr>
      <vt:lpstr>JBold</vt:lpstr>
      <vt:lpstr>JBold</vt:lpstr>
      <vt:lpstr>맑은 고딕</vt:lpstr>
      <vt:lpstr>Wingdings 3</vt:lpstr>
      <vt:lpstr>서울남산체 M</vt:lpstr>
      <vt:lpstr>Arial</vt:lpstr>
      <vt:lpstr>MV Boli</vt:lpstr>
      <vt:lpstr>굴림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2022-02-18T08:08:27Z</dcterms:modified>
  <cp:version>0906.0100.01</cp:version>
</cp:coreProperties>
</file>