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345" r:id="rId2"/>
    <p:sldId id="353" r:id="rId3"/>
  </p:sldIdLst>
  <p:sldSz cx="12192000" cy="6858000"/>
  <p:notesSz cx="7104063" cy="10234613"/>
  <p:embeddedFontLst>
    <p:embeddedFont>
      <p:font typeface="HY견고딕" panose="02030600000101010101" pitchFamily="18" charset="-127"/>
      <p:regular r:id="rId6"/>
    </p:embeddedFon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JBold" panose="020B0600000101010101" charset="-127"/>
      <p:regular r:id="rId11"/>
    </p:embeddedFont>
    <p:embeddedFont>
      <p:font typeface="JBold" panose="020B0600000101010101" charset="-127"/>
      <p:regular r:id="rId11"/>
    </p:embeddedFont>
    <p:embeddedFont>
      <p:font typeface="맑은 고딕" panose="020B0503020000020004" pitchFamily="50" charset="-127"/>
      <p:regular r:id="rId12"/>
      <p:bold r:id="rId13"/>
    </p:embeddedFont>
    <p:embeddedFont>
      <p:font typeface="Wingdings 3" panose="05040102010807070707" pitchFamily="18" charset="2"/>
      <p:regular r:id="rId14"/>
    </p:embeddedFont>
    <p:embeddedFont>
      <p:font typeface="MV Boli" panose="02000500030200090000" pitchFamily="2" charset="0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345"/>
            <p14:sldId id="35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85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20" autoAdjust="0"/>
    <p:restoredTop sz="81226" autoAdjust="0"/>
  </p:normalViewPr>
  <p:slideViewPr>
    <p:cSldViewPr>
      <p:cViewPr varScale="1">
        <p:scale>
          <a:sx n="89" d="100"/>
          <a:sy n="89" d="100"/>
        </p:scale>
        <p:origin x="1584" y="84"/>
      </p:cViewPr>
      <p:guideLst>
        <p:guide orient="horz" pos="1593"/>
        <p:guide orient="horz" pos="1049"/>
        <p:guide orient="horz" pos="1525"/>
        <p:guide orient="horz" pos="1638"/>
        <p:guide pos="3885"/>
        <p:guide pos="688"/>
        <p:guide pos="7265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0894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1949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2/18/2022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2/18/2022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2/18/2022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2/18/2022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2/18/2022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2/18/2022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2/18/2022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2/18/2022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2/18/2022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2/18/2022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2/18/2022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kumimoji="0" lang="en-US" altLang="ko-KR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안내</a:t>
            </a:r>
            <a:endParaRPr kumimoji="0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120000"/>
              </a:lnSpc>
              <a:buFont typeface="Wingdings" charset="2"/>
              <a:buChar char="§"/>
              <a:defRPr/>
            </a:pP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kumimoji="0" lang="ko-KR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</a:t>
            </a:r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err="1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파워워십</a:t>
            </a:r>
            <a:endParaRPr kumimoji="0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4418921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4000" b="1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</a:t>
            </a:r>
            <a:r>
              <a:rPr lang="ko-KR" altLang="en-US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수요 </a:t>
            </a:r>
            <a:r>
              <a:rPr lang="en-US" altLang="ko-KR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(</a:t>
            </a:r>
            <a:r>
              <a:rPr lang="ko-KR" altLang="en-US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특강</a:t>
            </a:r>
            <a:r>
              <a:rPr lang="en-US" altLang="ko-KR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  <a:endParaRPr lang="en-US" altLang="ko-KR" sz="40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10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12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020020" y="1865601"/>
            <a:ext cx="10513168" cy="156966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200000"/>
              </a:lnSpc>
              <a:buFont typeface="Wingdings" charset="2"/>
              <a:buChar char="§"/>
              <a:defRPr/>
            </a:pP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일시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2022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년 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09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일부터 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4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주간</a:t>
            </a:r>
            <a:endParaRPr lang="en-US" altLang="ko-KR" sz="2400" dirty="0" smtClean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lvl="0" indent="-342900">
              <a:lnSpc>
                <a:spcPct val="200000"/>
              </a:lnSpc>
              <a:buFont typeface="Wingdings" charset="2"/>
              <a:buChar char="§"/>
              <a:defRPr/>
            </a:pP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주제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:“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크리스천 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가정과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교회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868633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와이드스크린</PresentationFormat>
  <Paragraphs>11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4" baseType="lpstr">
      <vt:lpstr>HY견고딕</vt:lpstr>
      <vt:lpstr>Wingdings</vt:lpstr>
      <vt:lpstr>Calibri</vt:lpstr>
      <vt:lpstr>JBold</vt:lpstr>
      <vt:lpstr>JBold</vt:lpstr>
      <vt:lpstr>맑은 고딕</vt:lpstr>
      <vt:lpstr>Wingdings 3</vt:lpstr>
      <vt:lpstr>서울남산체 M</vt:lpstr>
      <vt:lpstr>Arial</vt:lpstr>
      <vt:lpstr>MV Boli</vt:lpstr>
      <vt:lpstr>굴림</vt:lpstr>
      <vt:lpstr>New_Simple01</vt:lpstr>
      <vt:lpstr>광   고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2022-02-18T08:08:27Z</dcterms:modified>
  <cp:version>0906.0100.01</cp:version>
</cp:coreProperties>
</file>