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345" r:id="rId2"/>
    <p:sldId id="353" r:id="rId3"/>
    <p:sldId id="354" r:id="rId4"/>
  </p:sldIdLst>
  <p:sldSz cx="12192000" cy="6858000"/>
  <p:notesSz cx="7104063" cy="10234613"/>
  <p:embeddedFontLst>
    <p:embeddedFont>
      <p:font typeface="MV Boli" panose="02000500030200090000" pitchFamily="2" charset="0"/>
      <p:regular r:id="rId7"/>
    </p:embeddedFont>
    <p:embeddedFont>
      <p:font typeface="HY견고딕" panose="02030600000101010101" pitchFamily="18" charset="-127"/>
      <p:regular r:id="rId8"/>
    </p:embeddedFont>
    <p:embeddedFont>
      <p:font typeface="Wingdings 3" panose="05040102010807070707" pitchFamily="18" charset="2"/>
      <p:regular r:id="rId9"/>
    </p:embeddedFont>
    <p:embeddedFont>
      <p:font typeface="JBold" panose="020B0600000101010101" charset="-127"/>
      <p:regular r:id="rId10"/>
    </p:embeddedFont>
    <p:embeddedFont>
      <p:font typeface="JBold" panose="020B0600000101010101" charset="-127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49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049"/>
        <p:guide orient="horz" pos="2160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2022-03-11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029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3/11/2022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3/11/2022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 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</a:t>
            </a:r>
            <a:r>
              <a:rPr lang="en-US" altLang="ko-KR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988840"/>
            <a:ext cx="11233832" cy="9541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en-US" altLang="ko-KR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16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“</a:t>
            </a:r>
            <a:r>
              <a:rPr lang="ko-KR" altLang="en-US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크리스천 가정과 교회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마지막 강의 </a:t>
            </a:r>
            <a:endParaRPr lang="en-US" altLang="ko-KR" sz="28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3475" y="1988840"/>
            <a:ext cx="11233832" cy="181588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en-US" altLang="ko-KR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ko-KR" altLang="en-US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예배는 </a:t>
            </a:r>
            <a:r>
              <a:rPr lang="en-US" altLang="ko-KR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</a:t>
            </a:r>
            <a:r>
              <a:rPr lang="ko-KR" altLang="en-US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 한번 온라인으로 진행</a:t>
            </a:r>
            <a:endParaRPr lang="en-US" altLang="ko-KR" sz="28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</a:t>
            </a:r>
            <a:r>
              <a:rPr lang="ko-KR" altLang="en-US" sz="28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변동 사항은 공지 예정</a:t>
            </a:r>
            <a:endParaRPr lang="en-US" altLang="ko-KR" sz="28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09088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와이드스크린</PresentationFormat>
  <Paragraphs>16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Wingdings</vt:lpstr>
      <vt:lpstr>Arial</vt:lpstr>
      <vt:lpstr>MV Boli</vt:lpstr>
      <vt:lpstr>HY견고딕</vt:lpstr>
      <vt:lpstr>Wingdings 3</vt:lpstr>
      <vt:lpstr>JBold</vt:lpstr>
      <vt:lpstr>JBold</vt:lpstr>
      <vt:lpstr>굴림</vt:lpstr>
      <vt:lpstr>Calibri</vt:lpstr>
      <vt:lpstr>맑은 고딕</vt:lpstr>
      <vt:lpstr>서울남산체 M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2022-03-11T07:33:48Z</dcterms:modified>
  <cp:version>0906.0100.01</cp:version>
</cp:coreProperties>
</file>