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355" r:id="rId2"/>
    <p:sldId id="345" r:id="rId3"/>
    <p:sldId id="353" r:id="rId4"/>
    <p:sldId id="354" r:id="rId5"/>
  </p:sldIdLst>
  <p:sldSz cx="12192000" cy="6858000"/>
  <p:notesSz cx="7104063" cy="10234613"/>
  <p:embeddedFontLst>
    <p:embeddedFont>
      <p:font typeface="맑은 고딕" panose="020B0503020000020004" pitchFamily="50" charset="-127"/>
      <p:regular r:id="rId8"/>
      <p:bold r:id="rId9"/>
    </p:embeddedFont>
    <p:embeddedFont>
      <p:font typeface="Wingdings 3" panose="05040102010807070707" pitchFamily="18" charset="2"/>
      <p:regular r:id="rId10"/>
    </p:embeddedFont>
    <p:embeddedFont>
      <p:font typeface="MV Boli" panose="02000500030200090000" pitchFamily="2" charset="0"/>
      <p:regular r:id="rId11"/>
    </p:embeddedFont>
    <p:embeddedFont>
      <p:font typeface="JBold" panose="020B0600000101010101" charset="-127"/>
      <p:regular r:id="rId12"/>
    </p:embeddedFont>
    <p:embeddedFont>
      <p:font typeface="JBold" panose="020B0600000101010101" charset="-127"/>
      <p:regular r:id="rId12"/>
    </p:embeddedFont>
    <p:embeddedFont>
      <p:font typeface="HY견고딕" panose="02030600000101010101" pitchFamily="18" charset="-12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55"/>
            <p14:sldId id="345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04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3885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81226" autoAdjust="0"/>
  </p:normalViewPr>
  <p:slideViewPr>
    <p:cSldViewPr>
      <p:cViewPr varScale="1">
        <p:scale>
          <a:sx n="89" d="100"/>
          <a:sy n="89" d="100"/>
        </p:scale>
        <p:origin x="1584" y="84"/>
      </p:cViewPr>
      <p:guideLst>
        <p:guide orient="horz" pos="1049"/>
        <p:guide orient="horz" pos="2160"/>
        <p:guide pos="3885"/>
        <p:guide pos="688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2022-03-19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6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89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194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029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3/19/2022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3/19/2022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3/19/2022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3/19/2022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3/19/2022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3/19/2022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3/19/2022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3/19/2022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3/19/2022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3/19/2022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3/19/2022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공동체 소식</a:t>
            </a:r>
            <a:endParaRPr lang="ko-KR" altLang="en-US" sz="4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결혼 예배 안내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731404" y="1764959"/>
            <a:ext cx="5616624" cy="31700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이동현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  김지영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결혼 예배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noProof="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26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오전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0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연세대학교 동문회관 </a:t>
            </a:r>
            <a:r>
              <a:rPr lang="en-US" altLang="ko-KR" sz="2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층 </a:t>
            </a:r>
            <a:r>
              <a:rPr lang="ko-KR" altLang="en-US" sz="24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그랜드볼룸예식홀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하트 10"/>
          <p:cNvSpPr/>
          <p:nvPr/>
        </p:nvSpPr>
        <p:spPr>
          <a:xfrm>
            <a:off x="2351584" y="2152252"/>
            <a:ext cx="396044" cy="40369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V Boli"/>
              <a:ea typeface="서울남산체 M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462" y="2060848"/>
            <a:ext cx="5246503" cy="34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18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ko-KR" altLang="en-US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 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charset="2"/>
              <a:buChar char="§"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파워 </a:t>
            </a:r>
            <a:r>
              <a:rPr lang="ko-KR" altLang="en-US" sz="32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워십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1892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</a:t>
            </a:r>
            <a:r>
              <a:rPr lang="en-US" altLang="ko-KR" sz="40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988840"/>
            <a:ext cx="11233832" cy="7997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봄학기 </a:t>
            </a:r>
            <a:r>
              <a:rPr lang="en-US" altLang="ko-KR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개강</a:t>
            </a:r>
            <a:r>
              <a:rPr lang="en-US" altLang="ko-KR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“</a:t>
            </a: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구약 </a:t>
            </a:r>
            <a:r>
              <a:rPr lang="ko-KR" altLang="en-US" sz="280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성경안에</a:t>
            </a: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있는 교회</a:t>
            </a:r>
            <a:r>
              <a:rPr lang="en-US" altLang="ko-KR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6863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0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안내</a:t>
            </a:r>
            <a:endParaRPr lang="en-US" altLang="ko-KR" sz="40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3475" y="1988840"/>
            <a:ext cx="11233832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en-US" altLang="ko-KR" sz="28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27</a:t>
            </a: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lang="ko-KR" altLang="en-US" sz="28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예배는 </a:t>
            </a:r>
            <a:r>
              <a:rPr lang="en-US" altLang="ko-KR" sz="28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</a:t>
            </a:r>
            <a:r>
              <a:rPr lang="ko-KR" altLang="en-US" sz="28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한번 온라인으로 진행</a:t>
            </a:r>
            <a:endParaRPr lang="en-US" altLang="ko-KR" sz="28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lang="ko-KR" altLang="en-US" sz="28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</a:t>
            </a:r>
            <a:r>
              <a:rPr lang="ko-KR" altLang="en-US" sz="28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변동 사항은 공지 예정</a:t>
            </a:r>
            <a:endParaRPr lang="en-US" altLang="ko-KR" sz="28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09088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와이드스크린</PresentationFormat>
  <Paragraphs>23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맑은 고딕</vt:lpstr>
      <vt:lpstr>Wingdings 3</vt:lpstr>
      <vt:lpstr>MV Boli</vt:lpstr>
      <vt:lpstr>Arial</vt:lpstr>
      <vt:lpstr>굴림</vt:lpstr>
      <vt:lpstr>JBold</vt:lpstr>
      <vt:lpstr>JBold</vt:lpstr>
      <vt:lpstr>HY견고딕</vt:lpstr>
      <vt:lpstr>Wingdings</vt:lpstr>
      <vt:lpstr>Calibri</vt:lpstr>
      <vt:lpstr>서울남산체 M</vt:lpstr>
      <vt:lpstr>New_Simple01</vt:lpstr>
      <vt:lpstr>공동체 소식</vt:lpstr>
      <vt:lpstr>광   고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2022-03-19T14:28:23Z</dcterms:modified>
  <cp:version>0906.0100.01</cp:version>
</cp:coreProperties>
</file>