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45" r:id="rId2"/>
    <p:sldId id="354" r:id="rId3"/>
  </p:sldIdLst>
  <p:sldSz cx="12192000" cy="6858000"/>
  <p:notesSz cx="7104063" cy="10234613"/>
  <p:embeddedFontLst>
    <p:embeddedFont>
      <p:font typeface="JBold" panose="020B0600000101010101" charset="-127"/>
      <p:regular r:id="rId6"/>
    </p:embeddedFont>
    <p:embeddedFont>
      <p:font typeface="JBold" panose="020B0600000101010101" charset="-127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맑은 고딕" panose="020B0503020000020004" pitchFamily="50" charset="-127"/>
      <p:regular r:id="rId11"/>
      <p:bold r:id="rId12"/>
    </p:embeddedFont>
    <p:embeddedFont>
      <p:font typeface="MV Boli" panose="02000500030200090000" pitchFamily="2" charset="0"/>
      <p:regular r:id="rId13"/>
    </p:embeddedFont>
    <p:embeddedFont>
      <p:font typeface="HY견고딕" panose="02030600000101010101" pitchFamily="18" charset="-127"/>
      <p:regular r:id="rId14"/>
    </p:embeddedFont>
    <p:embeddedFont>
      <p:font typeface="Wingdings 3" panose="05040102010807070707" pitchFamily="18" charset="2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1049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049"/>
        <p:guide orient="horz" pos="2160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2022-04-08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029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4/8/2022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4/8/2022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4/8/2022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4/8/2022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수난 주간 주중 예배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206210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예배</a:t>
            </a:r>
            <a:r>
              <a:rPr lang="en-US" altLang="ko-KR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수난절 예배</a:t>
            </a:r>
            <a:endParaRPr lang="en-US" altLang="ko-KR" sz="32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수난절 예배</a:t>
            </a:r>
            <a:r>
              <a:rPr lang="en-US" altLang="ko-KR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성찬식이 있습니다</a:t>
            </a:r>
            <a:r>
              <a:rPr lang="en-US" altLang="ko-KR" sz="32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8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3475" y="1988840"/>
            <a:ext cx="11233832" cy="79970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다음주 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17</a:t>
            </a:r>
            <a:r>
              <a:rPr lang="ko-KR" altLang="en-US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일은 주일은 부활 주일 예배로 드려집니다</a:t>
            </a:r>
            <a:r>
              <a:rPr lang="en-US" altLang="ko-KR" sz="28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lang="en-US" altLang="ko-KR" sz="28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09088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와이드스크린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JBold</vt:lpstr>
      <vt:lpstr>서울남산체 M</vt:lpstr>
      <vt:lpstr>굴림</vt:lpstr>
      <vt:lpstr>JBold</vt:lpstr>
      <vt:lpstr>Calibri</vt:lpstr>
      <vt:lpstr>맑은 고딕</vt:lpstr>
      <vt:lpstr>Wingdings</vt:lpstr>
      <vt:lpstr>Arial</vt:lpstr>
      <vt:lpstr>MV Boli</vt:lpstr>
      <vt:lpstr>HY견고딕</vt:lpstr>
      <vt:lpstr>Wingdings 3</vt:lpstr>
      <vt:lpstr>New_Simple01</vt:lpstr>
      <vt:lpstr>광   고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2022-04-08T09:15:08Z</dcterms:modified>
  <cp:version>0906.0100.01</cp:version>
</cp:coreProperties>
</file>